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BA4A-C98D-4C61-87AA-447738328310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Wô_ôÜdÏ</a:t>
            </a:r>
            <a:r>
              <a:rPr lang="en-IN" dirty="0"/>
              <a:t> ú_ ú_</a:t>
            </a:r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Wô_ôÜdÏ</a:t>
            </a:r>
            <a:r>
              <a:rPr lang="en-IN" dirty="0"/>
              <a:t> ú_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DD1BA-7892-4F45-A16E-40AD79D0FF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CLU§p</a:t>
            </a:r>
            <a:r>
              <a:rPr lang="en-IN" dirty="0"/>
              <a:t> </a:t>
            </a:r>
            <a:r>
              <a:rPr lang="en-IN" dirty="0" err="1"/>
              <a:t>YôrTYo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ALU§p</a:t>
            </a:r>
            <a:r>
              <a:rPr lang="en-IN" dirty="0"/>
              <a:t> </a:t>
            </a:r>
            <a:r>
              <a:rPr lang="en-IN" dirty="0" err="1"/>
              <a:t>YôrTYo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CF1F2-73D5-4285-86C1-0E994D3503E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ÑLUÕ </a:t>
            </a:r>
            <a:r>
              <a:rPr lang="en-IN" dirty="0" err="1"/>
              <a:t>RÚTYo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TWúXô¡p</a:t>
            </a:r>
            <a:r>
              <a:rPr lang="en-IN" dirty="0"/>
              <a:t> </a:t>
            </a:r>
            <a:r>
              <a:rPr lang="en-IN" dirty="0" err="1"/>
              <a:t>úNolTYo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52F6D-8432-4CA5-B6C2-2093253E6C6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Nj§VTWu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RÚTYo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271FB-A0CE-4E16-896C-C221C3C1C9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Uu</a:t>
            </a:r>
            <a:r>
              <a:rPr lang="es-ES" dirty="0"/>
              <a:t>]ô§ </a:t>
            </a:r>
            <a:r>
              <a:rPr lang="es-ES" dirty="0" err="1"/>
              <a:t>Uu</a:t>
            </a:r>
            <a:r>
              <a:rPr lang="es-ES" dirty="0"/>
              <a:t>]u </a:t>
            </a:r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ApúXíVô</a:t>
            </a:r>
            <a:endParaRPr lang="es-ES" dirty="0"/>
          </a:p>
          <a:p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úNoj§ÓYôo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A0CA5-AA51-4CA7-87C9-A18592E60DB7}"/>
              </a:ext>
            </a:extLst>
          </p:cNvPr>
          <p:cNvSpPr txBox="1"/>
          <p:nvPr/>
        </p:nvSpPr>
        <p:spPr>
          <a:xfrm>
            <a:off x="-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Årj§VYo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Nô®û</a:t>
            </a:r>
            <a:r>
              <a:rPr lang="en-IN" dirty="0"/>
              <a:t>] ù_«</a:t>
            </a:r>
            <a:r>
              <a:rPr lang="en-IN" dirty="0" err="1"/>
              <a:t>jRYo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4B9B-287B-49D2-A687-3643699AF7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Yk§ÓYôo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/>
              <a:t>ºúVô²p </a:t>
            </a:r>
            <a:r>
              <a:rPr lang="en-IN" dirty="0" err="1"/>
              <a:t>úNoj§ÓYôo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2020-12-07T06:19:50Z</dcterms:modified>
</cp:coreProperties>
</file>