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5" r:id="rId7"/>
    <p:sldId id="396" r:id="rId8"/>
    <p:sldId id="397" r:id="rId9"/>
    <p:sldId id="398" r:id="rId10"/>
    <p:sldId id="3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5529F-60D6-480C-98E5-46C827611C59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NkúRô`Uôn</a:t>
            </a:r>
            <a:r>
              <a:rPr lang="en-IN" dirty="0"/>
              <a:t> </a:t>
            </a:r>
            <a:r>
              <a:rPr lang="en-IN" dirty="0" err="1"/>
              <a:t>Ne¸Rm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SpúUnlTû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C85B2-5E98-479A-B2E1-969E337C626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Yû</a:t>
            </a:r>
            <a:r>
              <a:rPr lang="en-IN" dirty="0"/>
              <a:t>]</a:t>
            </a:r>
            <a:r>
              <a:rPr lang="en-IN" dirty="0" err="1"/>
              <a:t>k§Óm</a:t>
            </a:r>
            <a:r>
              <a:rPr lang="en-IN" dirty="0"/>
              <a:t> ÏVY]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LojRûWúV</a:t>
            </a:r>
            <a:endParaRPr lang="en-IN" dirty="0"/>
          </a:p>
          <a:p>
            <a:r>
              <a:rPr lang="en-IN" dirty="0" err="1"/>
              <a:t>T¦ÜPu</a:t>
            </a:r>
            <a:r>
              <a:rPr lang="en-IN" dirty="0"/>
              <a:t> </a:t>
            </a:r>
            <a:r>
              <a:rPr lang="en-IN" dirty="0" err="1"/>
              <a:t>ùRôÝ§ÓúYôm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6320C-BDBB-4F00-8C6D-30C457C5F76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Tô¥ÓúYôm</a:t>
            </a:r>
            <a:r>
              <a:rPr lang="en-IN" dirty="0"/>
              <a:t> </a:t>
            </a:r>
            <a:r>
              <a:rPr lang="en-IN" dirty="0" err="1"/>
              <a:t>U¡rkRô¥ÓúYôm</a:t>
            </a:r>
            <a:endParaRPr lang="en-IN" dirty="0"/>
          </a:p>
          <a:p>
            <a:r>
              <a:rPr lang="en-IN" dirty="0" err="1"/>
              <a:t>ÁhL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Wô_û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FDC75-E02C-482C-B2D8-C64EA6A4669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</a:t>
            </a:r>
            <a:r>
              <a:rPr lang="en-IN" dirty="0"/>
              <a:t>[</a:t>
            </a:r>
            <a:r>
              <a:rPr lang="en-IN" dirty="0" err="1"/>
              <a:t>júRôÓm</a:t>
            </a:r>
            <a:r>
              <a:rPr lang="en-IN" dirty="0"/>
              <a:t> </a:t>
            </a:r>
            <a:r>
              <a:rPr lang="en-IN" dirty="0" err="1"/>
              <a:t>ûLjRô</a:t>
            </a:r>
            <a:r>
              <a:rPr lang="en-IN" dirty="0"/>
              <a:t>[</a:t>
            </a:r>
            <a:r>
              <a:rPr lang="en-IN" dirty="0" err="1"/>
              <a:t>júRôÓm</a:t>
            </a:r>
            <a:endParaRPr lang="en-IN" dirty="0"/>
          </a:p>
          <a:p>
            <a:r>
              <a:rPr lang="en-IN" dirty="0" err="1"/>
              <a:t>HLUôn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9793E-DCF3-4381-B2FD-F60E02EA836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Uôh£ûU</a:t>
            </a:r>
            <a:r>
              <a:rPr lang="en-IN" dirty="0"/>
              <a:t> </a:t>
            </a:r>
            <a:r>
              <a:rPr lang="en-IN" dirty="0" err="1"/>
              <a:t>ùTôÚk§V</a:t>
            </a:r>
            <a:r>
              <a:rPr lang="en-IN" dirty="0"/>
              <a:t> </a:t>
            </a:r>
            <a:r>
              <a:rPr lang="en-IN" dirty="0" err="1"/>
              <a:t>ULjYj§tLôn</a:t>
            </a:r>
            <a:endParaRPr lang="en-IN" dirty="0"/>
          </a:p>
          <a:p>
            <a:r>
              <a:rPr lang="en-IN" dirty="0" err="1"/>
              <a:t>YpXYûW</a:t>
            </a:r>
            <a:r>
              <a:rPr lang="en-IN" dirty="0"/>
              <a:t> </a:t>
            </a:r>
            <a:r>
              <a:rPr lang="en-IN" dirty="0" err="1"/>
              <a:t>Yôrj§ÓúYôm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999F5-65EA-4FED-B295-99FB3A8B1E5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</a:t>
            </a:r>
            <a:r>
              <a:rPr lang="en-IN" dirty="0" err="1"/>
              <a:t>Rj§Ûm</a:t>
            </a:r>
            <a:r>
              <a:rPr lang="en-IN" dirty="0"/>
              <a:t> </a:t>
            </a:r>
            <a:r>
              <a:rPr lang="en-IN" dirty="0" err="1"/>
              <a:t>éúXôLj§Ûm</a:t>
            </a:r>
            <a:endParaRPr lang="en-IN" dirty="0"/>
          </a:p>
          <a:p>
            <a:r>
              <a:rPr lang="en-IN" dirty="0"/>
              <a:t>Eu]</a:t>
            </a:r>
            <a:r>
              <a:rPr lang="en-IN" dirty="0" err="1"/>
              <a:t>RûW</a:t>
            </a:r>
            <a:r>
              <a:rPr lang="en-IN" dirty="0"/>
              <a:t> </a:t>
            </a:r>
            <a:r>
              <a:rPr lang="en-IN" dirty="0" err="1"/>
              <a:t>úTôt±ÓúYôm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42A3A-3210-4F68-A19E-4E592680A5A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NoYj§p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EûPVYûW</a:t>
            </a:r>
            <a:endParaRPr lang="en-IN" dirty="0"/>
          </a:p>
          <a:p>
            <a:r>
              <a:rPr lang="en-IN" dirty="0" err="1"/>
              <a:t>LWeL</a:t>
            </a:r>
            <a:r>
              <a:rPr lang="en-IN" dirty="0"/>
              <a:t>[</a:t>
            </a:r>
            <a:r>
              <a:rPr lang="en-IN" dirty="0" err="1"/>
              <a:t>ôp</a:t>
            </a:r>
            <a:r>
              <a:rPr lang="en-IN" dirty="0"/>
              <a:t> ¸</a:t>
            </a:r>
            <a:r>
              <a:rPr lang="en-IN" dirty="0" err="1"/>
              <a:t>ojR</a:t>
            </a:r>
            <a:r>
              <a:rPr lang="en-IN" dirty="0"/>
              <a:t>]m </a:t>
            </a:r>
            <a:r>
              <a:rPr lang="en-IN" dirty="0" err="1"/>
              <a:t>ùNnúYôm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7C9F8-E2E1-4CF5-B550-8827ADFB1FB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ToYReLú</a:t>
            </a:r>
            <a:r>
              <a:rPr lang="en-IN" dirty="0"/>
              <a:t>[ </a:t>
            </a:r>
            <a:r>
              <a:rPr lang="en-IN" dirty="0" err="1"/>
              <a:t>ùTÚeLôtú</a:t>
            </a:r>
            <a:r>
              <a:rPr lang="en-IN" dirty="0"/>
              <a:t>\</a:t>
            </a:r>
          </a:p>
          <a:p>
            <a:r>
              <a:rPr lang="en-IN" dirty="0" err="1"/>
              <a:t>Õ§ÙPu</a:t>
            </a:r>
            <a:r>
              <a:rPr lang="en-IN" dirty="0"/>
              <a:t> </a:t>
            </a:r>
            <a:r>
              <a:rPr lang="en-IN" dirty="0" err="1"/>
              <a:t>ùLôiPôÓeLs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390B3-E455-4280-AFB4-9F63D559108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S§LÞm</a:t>
            </a:r>
            <a:r>
              <a:rPr lang="en-IN" dirty="0"/>
              <a:t> </a:t>
            </a:r>
            <a:r>
              <a:rPr lang="en-IN" dirty="0" err="1"/>
              <a:t>ûLdùLôh</a:t>
            </a:r>
            <a:r>
              <a:rPr lang="en-IN" dirty="0"/>
              <a:t>¥ </a:t>
            </a:r>
            <a:r>
              <a:rPr lang="en-IN" dirty="0" err="1"/>
              <a:t>K¥ÓúU</a:t>
            </a:r>
            <a:endParaRPr lang="en-IN" dirty="0"/>
          </a:p>
          <a:p>
            <a:r>
              <a:rPr lang="en-IN" dirty="0" err="1"/>
              <a:t>SôVLû</a:t>
            </a:r>
            <a:r>
              <a:rPr lang="en-IN" dirty="0"/>
              <a:t>] </a:t>
            </a:r>
            <a:r>
              <a:rPr lang="en-IN" dirty="0" err="1"/>
              <a:t>úTôt±PúY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D2C3F-5528-4520-A202-D987F5FADD92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Rm×ÚúYôÓm</a:t>
            </a:r>
            <a:r>
              <a:rPr lang="en-IN" dirty="0"/>
              <a:t> SP]</a:t>
            </a:r>
            <a:r>
              <a:rPr lang="en-IN" dirty="0" err="1"/>
              <a:t>júRôÓm</a:t>
            </a:r>
            <a:endParaRPr lang="en-IN" dirty="0"/>
          </a:p>
          <a:p>
            <a:r>
              <a:rPr lang="en-IN" dirty="0" err="1"/>
              <a:t>ÅûQúVôÓm</a:t>
            </a:r>
            <a:r>
              <a:rPr lang="en-IN" dirty="0"/>
              <a:t> </a:t>
            </a:r>
            <a:r>
              <a:rPr lang="en-IN" dirty="0" err="1"/>
              <a:t>Yôrj§ÓúYôm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124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2020-12-07T06:31:28Z</dcterms:modified>
</cp:coreProperties>
</file>