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5CE28-C825-40A5-A79B-EEAC87DEDF2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GÚNúXm</a:t>
            </a:r>
            <a:r>
              <a:rPr lang="en-IN" dirty="0"/>
              <a:t> Gu </a:t>
            </a:r>
            <a:r>
              <a:rPr lang="en-IN" dirty="0" err="1"/>
              <a:t>BXVm</a:t>
            </a:r>
            <a:endParaRPr lang="en-IN" dirty="0"/>
          </a:p>
          <a:p>
            <a:r>
              <a:rPr lang="en-IN" dirty="0" err="1"/>
              <a:t>B£jR</a:t>
            </a:r>
            <a:r>
              <a:rPr lang="en-IN" dirty="0"/>
              <a:t> </a:t>
            </a:r>
            <a:r>
              <a:rPr lang="en-IN" dirty="0" err="1"/>
              <a:t>ÅPúR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7D822-D920-4C67-9B64-414E378012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BYp</a:t>
            </a:r>
            <a:r>
              <a:rPr lang="en-IN" dirty="0"/>
              <a:t> Gu </a:t>
            </a:r>
            <a:r>
              <a:rPr lang="en-IN" dirty="0" err="1"/>
              <a:t>AûPdLXm</a:t>
            </a:r>
            <a:endParaRPr lang="en-IN" dirty="0"/>
          </a:p>
          <a:p>
            <a:r>
              <a:rPr lang="en-IN" dirty="0" err="1"/>
              <a:t>GlúTô</a:t>
            </a:r>
            <a:r>
              <a:rPr lang="en-IN" dirty="0"/>
              <a:t> </a:t>
            </a:r>
            <a:r>
              <a:rPr lang="en-IN" dirty="0" err="1"/>
              <a:t>LiPûPúYu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A5BF0-57AF-4A31-9D0E-DE6B019519B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AûRd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Tôd¡Vm</a:t>
            </a:r>
            <a:endParaRPr lang="en-IN" dirty="0"/>
          </a:p>
          <a:p>
            <a:r>
              <a:rPr lang="en-IN" dirty="0" err="1"/>
              <a:t>AûPV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7395-0052-4BDE-877C-08172E60509A}"/>
              </a:ext>
            </a:extLst>
          </p:cNvPr>
          <p:cNvSpPr txBox="1"/>
          <p:nvPr/>
        </p:nvSpPr>
        <p:spPr>
          <a:xfrm>
            <a:off x="0" y="54053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 R[m </a:t>
            </a:r>
            <a:r>
              <a:rPr lang="en-IN" dirty="0" err="1"/>
              <a:t>úTôhP</a:t>
            </a:r>
            <a:r>
              <a:rPr lang="en-IN" dirty="0"/>
              <a:t> </a:t>
            </a:r>
            <a:r>
              <a:rPr lang="en-IN" dirty="0" err="1"/>
              <a:t>Å§«p</a:t>
            </a:r>
            <a:endParaRPr lang="en-IN" dirty="0"/>
          </a:p>
          <a:p>
            <a:r>
              <a:rPr lang="en-IN" dirty="0" err="1"/>
              <a:t>GlúTôÕXôÜúYu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E05C1-FE81-4DBC-94B7-59653E9F9831}"/>
              </a:ext>
            </a:extLst>
          </p:cNvPr>
          <p:cNvSpPr txBox="1"/>
          <p:nvPr/>
        </p:nvSpPr>
        <p:spPr>
          <a:xfrm>
            <a:off x="0" y="54139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T°eLônj</a:t>
            </a:r>
            <a:r>
              <a:rPr lang="fr-FR" dirty="0"/>
              <a:t> </a:t>
            </a:r>
            <a:r>
              <a:rPr lang="fr-FR" dirty="0" err="1"/>
              <a:t>úRôußm</a:t>
            </a:r>
            <a:r>
              <a:rPr lang="fr-FR" dirty="0"/>
              <a:t> </a:t>
            </a:r>
            <a:r>
              <a:rPr lang="fr-FR" dirty="0" err="1"/>
              <a:t>RXj§p</a:t>
            </a:r>
            <a:endParaRPr lang="fr-FR" dirty="0"/>
          </a:p>
          <a:p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dÏj</a:t>
            </a:r>
            <a:r>
              <a:rPr lang="en-IN" dirty="0"/>
              <a:t> </a:t>
            </a:r>
            <a:r>
              <a:rPr lang="en-IN" dirty="0" err="1"/>
              <a:t>ùRôÝúYu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846C2-9E8F-4373-9F93-80AF4B60A8AE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áhPm</a:t>
            </a:r>
            <a:r>
              <a:rPr lang="en-IN" dirty="0"/>
              <a:t> </a:t>
            </a:r>
            <a:r>
              <a:rPr lang="en-IN" dirty="0" err="1"/>
              <a:t>áhPUôn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tÏm</a:t>
            </a:r>
            <a:r>
              <a:rPr lang="en-IN" dirty="0"/>
              <a:t> </a:t>
            </a:r>
            <a:r>
              <a:rPr lang="en-IN" dirty="0" err="1"/>
              <a:t>AmúUôhNjRôo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3EA4-1E92-404D-90FD-39F1057AD9EC}"/>
              </a:ext>
            </a:extLst>
          </p:cNvPr>
          <p:cNvSpPr txBox="1"/>
          <p:nvPr/>
        </p:nvSpPr>
        <p:spPr>
          <a:xfrm>
            <a:off x="0" y="54058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CúVÑûYl</a:t>
            </a:r>
            <a:r>
              <a:rPr lang="en-IN" dirty="0"/>
              <a:t> </a:t>
            </a:r>
            <a:r>
              <a:rPr lang="en-IN" dirty="0" err="1"/>
              <a:t>úTôt±d</a:t>
            </a:r>
            <a:r>
              <a:rPr lang="en-IN" dirty="0"/>
              <a:t> </a:t>
            </a:r>
            <a:r>
              <a:rPr lang="en-IN" dirty="0" err="1"/>
              <a:t>L°lTôn</a:t>
            </a:r>
            <a:endParaRPr lang="en-IN" dirty="0"/>
          </a:p>
          <a:p>
            <a:r>
              <a:rPr lang="en-IN" dirty="0" err="1"/>
              <a:t>Kn®u±l</a:t>
            </a:r>
            <a:r>
              <a:rPr lang="en-IN" dirty="0"/>
              <a:t> </a:t>
            </a:r>
            <a:r>
              <a:rPr lang="en-IN" dirty="0" err="1"/>
              <a:t>TôÓYôo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33070-6438-4B97-9D61-A7EC3E0ACE25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AeÏs</a:t>
            </a:r>
            <a:r>
              <a:rPr lang="en-IN" dirty="0"/>
              <a:t>[ </a:t>
            </a:r>
            <a:r>
              <a:rPr lang="en-IN" dirty="0" err="1"/>
              <a:t>áhPj§p</a:t>
            </a:r>
            <a:endParaRPr lang="en-IN" dirty="0"/>
          </a:p>
          <a:p>
            <a:r>
              <a:rPr lang="en-IN" dirty="0" err="1"/>
              <a:t>úNokÕmûUd</a:t>
            </a:r>
            <a:r>
              <a:rPr lang="en-IN" dirty="0"/>
              <a:t> </a:t>
            </a:r>
            <a:r>
              <a:rPr lang="en-IN" dirty="0" err="1"/>
              <a:t>LôQúY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94282-310A-443D-ABE8-663056994CD2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Yôg£jÕ</a:t>
            </a:r>
            <a:r>
              <a:rPr lang="en-IN" dirty="0"/>
              <a:t>. </a:t>
            </a:r>
            <a:r>
              <a:rPr lang="en-IN" dirty="0" err="1"/>
              <a:t>úXôL</a:t>
            </a:r>
            <a:r>
              <a:rPr lang="en-IN" dirty="0"/>
              <a:t> </a:t>
            </a:r>
            <a:r>
              <a:rPr lang="en-IN" dirty="0" err="1"/>
              <a:t>ÕuTj§p</a:t>
            </a:r>
            <a:endParaRPr lang="en-IN" dirty="0"/>
          </a:p>
          <a:p>
            <a:r>
              <a:rPr lang="en-IN" dirty="0" err="1"/>
              <a:t>L°lúTu</a:t>
            </a:r>
            <a:r>
              <a:rPr lang="en-IN" dirty="0"/>
              <a:t>.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6C7EC-2A18-4BD4-81C4-4BD18F750E7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GÚNúXm</a:t>
            </a:r>
            <a:r>
              <a:rPr lang="en-IN" dirty="0"/>
              <a:t> Gu </a:t>
            </a:r>
            <a:r>
              <a:rPr lang="en-IN" dirty="0" err="1"/>
              <a:t>BXVm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Eu²p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89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2020-12-07T06:41:19Z</dcterms:modified>
</cp:coreProperties>
</file>