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25130-2712-40A9-AC7A-CAA876BE827D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Uû</a:t>
            </a:r>
            <a:r>
              <a:rPr lang="en-IN" dirty="0"/>
              <a:t>\®</a:t>
            </a:r>
            <a:r>
              <a:rPr lang="en-IN" dirty="0" err="1"/>
              <a:t>PUôn</a:t>
            </a:r>
            <a:r>
              <a:rPr lang="en-IN" dirty="0"/>
              <a:t> G]</a:t>
            </a:r>
            <a:r>
              <a:rPr lang="en-IN" dirty="0" err="1"/>
              <a:t>dúLÑÜiÓ</a:t>
            </a:r>
            <a:endParaRPr lang="en-IN" dirty="0"/>
          </a:p>
          <a:p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j§ÓYôo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£\</a:t>
            </a:r>
            <a:r>
              <a:rPr lang="en-IN" dirty="0" err="1"/>
              <a:t>L¥«p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4C722-9394-48D3-8DF8-BBF3CB0E747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CuT</a:t>
            </a:r>
            <a:r>
              <a:rPr lang="en-IN" dirty="0"/>
              <a:t> </a:t>
            </a:r>
            <a:r>
              <a:rPr lang="en-IN" dirty="0" err="1"/>
              <a:t>SôRû</a:t>
            </a:r>
            <a:r>
              <a:rPr lang="en-IN" dirty="0"/>
              <a:t>] </a:t>
            </a:r>
            <a:r>
              <a:rPr lang="en-IN" dirty="0" err="1"/>
              <a:t>Sôàm</a:t>
            </a:r>
            <a:r>
              <a:rPr lang="en-IN" dirty="0"/>
              <a:t> </a:t>
            </a:r>
            <a:r>
              <a:rPr lang="en-IN" dirty="0" err="1"/>
              <a:t>LôÔm</a:t>
            </a:r>
            <a:r>
              <a:rPr lang="en-IN" dirty="0"/>
              <a:t> </a:t>
            </a:r>
            <a:r>
              <a:rPr lang="en-IN" dirty="0" err="1"/>
              <a:t>YiQm</a:t>
            </a:r>
            <a:endParaRPr lang="en-IN" dirty="0"/>
          </a:p>
          <a:p>
            <a:r>
              <a:rPr lang="en-IN" dirty="0" err="1"/>
              <a:t>CWÜm</a:t>
            </a:r>
            <a:r>
              <a:rPr lang="en-IN" dirty="0"/>
              <a:t> </a:t>
            </a:r>
            <a:r>
              <a:rPr lang="en-IN" dirty="0" err="1"/>
              <a:t>TLÛm</a:t>
            </a:r>
            <a:r>
              <a:rPr lang="en-IN" dirty="0"/>
              <a:t> Gi¦ </a:t>
            </a:r>
            <a:r>
              <a:rPr lang="en-IN" dirty="0" err="1"/>
              <a:t>Yôrk§ÓúYu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B17FDB-6411-470F-B3F8-3653FB148DE7}"/>
              </a:ext>
            </a:extLst>
          </p:cNvPr>
          <p:cNvSpPr txBox="1"/>
          <p:nvPr/>
        </p:nvSpPr>
        <p:spPr>
          <a:xfrm>
            <a:off x="0" y="539780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U\</a:t>
            </a:r>
            <a:r>
              <a:rPr lang="en-IN" dirty="0" err="1"/>
              <a:t>k§Pôo</a:t>
            </a:r>
            <a:r>
              <a:rPr lang="en-IN" dirty="0"/>
              <a:t> ¨Rm </a:t>
            </a:r>
            <a:r>
              <a:rPr lang="en-IN" dirty="0" err="1"/>
              <a:t>Guû</a:t>
            </a:r>
            <a:r>
              <a:rPr lang="en-IN" dirty="0"/>
              <a:t>] ¨û]</a:t>
            </a:r>
            <a:r>
              <a:rPr lang="en-IN" dirty="0" err="1"/>
              <a:t>j§ÓYôo</a:t>
            </a:r>
            <a:endParaRPr lang="en-IN" dirty="0"/>
          </a:p>
          <a:p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ôR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AÚ¡p</a:t>
            </a:r>
            <a:r>
              <a:rPr lang="en-IN" dirty="0"/>
              <a:t> </a:t>
            </a:r>
            <a:r>
              <a:rPr lang="en-IN" dirty="0" err="1"/>
              <a:t>EiÓ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B930-B2A3-4F39-8C00-CA03DE131C1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Aà</a:t>
            </a:r>
            <a:r>
              <a:rPr lang="en-IN" dirty="0"/>
              <a:t>§]</a:t>
            </a:r>
            <a:r>
              <a:rPr lang="en-IN" dirty="0" err="1"/>
              <a:t>Øm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«]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 err="1"/>
              <a:t>AYúW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Øu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§¬</a:t>
            </a:r>
            <a:r>
              <a:rPr lang="en-IN" dirty="0" err="1"/>
              <a:t>Vôn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9D92B-E478-4EE3-8271-7C23EE26ABD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B]</a:t>
            </a:r>
            <a:r>
              <a:rPr lang="es-ES" dirty="0" err="1"/>
              <a:t>kR</a:t>
            </a:r>
            <a:r>
              <a:rPr lang="es-ES" dirty="0"/>
              <a:t> Ë®V </a:t>
            </a:r>
            <a:r>
              <a:rPr lang="es-ES" dirty="0" err="1"/>
              <a:t>Y¯«p</a:t>
            </a:r>
            <a:r>
              <a:rPr lang="es-ES" dirty="0"/>
              <a:t> </a:t>
            </a:r>
            <a:r>
              <a:rPr lang="es-ES" dirty="0" err="1"/>
              <a:t>Guû</a:t>
            </a:r>
            <a:r>
              <a:rPr lang="es-ES" dirty="0"/>
              <a:t>]</a:t>
            </a:r>
          </a:p>
          <a:p>
            <a:r>
              <a:rPr lang="en-IN" dirty="0" err="1"/>
              <a:t>Aà</a:t>
            </a:r>
            <a:r>
              <a:rPr lang="en-IN" dirty="0"/>
              <a:t>§]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AuTôn</a:t>
            </a:r>
            <a:r>
              <a:rPr lang="en-IN" dirty="0"/>
              <a:t>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61957-607D-4F73-8D68-751AA606955C}"/>
              </a:ext>
            </a:extLst>
          </p:cNvPr>
          <p:cNvSpPr txBox="1"/>
          <p:nvPr/>
        </p:nvSpPr>
        <p:spPr>
          <a:xfrm>
            <a:off x="0" y="539336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TX®RUôm</a:t>
            </a:r>
            <a:r>
              <a:rPr lang="en-IN" dirty="0"/>
              <a:t> </a:t>
            </a:r>
            <a:r>
              <a:rPr lang="en-IN" dirty="0" err="1"/>
              <a:t>G§ol×Ls</a:t>
            </a:r>
            <a:r>
              <a:rPr lang="en-IN" dirty="0"/>
              <a:t> Gu</a:t>
            </a:r>
          </a:p>
          <a:p>
            <a:r>
              <a:rPr lang="pt-BR" dirty="0"/>
              <a:t>TôûR«p A¥dL¥ EVok§Óm úTôp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07A01-00E6-4648-824B-057DC3B32CC5}"/>
              </a:ext>
            </a:extLst>
          </p:cNvPr>
          <p:cNvSpPr txBox="1"/>
          <p:nvPr/>
        </p:nvSpPr>
        <p:spPr>
          <a:xfrm>
            <a:off x="0" y="54019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dÏm</a:t>
            </a:r>
            <a:r>
              <a:rPr lang="en-IN" dirty="0"/>
              <a:t> </a:t>
            </a:r>
            <a:r>
              <a:rPr lang="en-IN" dirty="0" err="1"/>
              <a:t>ùTXú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TWUu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  <a:p>
            <a:r>
              <a:rPr lang="en-IN" dirty="0"/>
              <a:t>TR\</a:t>
            </a:r>
            <a:r>
              <a:rPr lang="en-IN" dirty="0" err="1"/>
              <a:t>ôÕ</a:t>
            </a:r>
            <a:r>
              <a:rPr lang="en-IN" dirty="0"/>
              <a:t> ¨</a:t>
            </a:r>
            <a:r>
              <a:rPr lang="en-IN" dirty="0" err="1"/>
              <a:t>tL</a:t>
            </a:r>
            <a:r>
              <a:rPr lang="en-IN" dirty="0"/>
              <a:t> ¨Rm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RÚYôo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0E0F0-15CF-4F28-881A-BD6DA468C74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AûZjR</a:t>
            </a:r>
            <a:r>
              <a:rPr lang="en-IN" dirty="0"/>
              <a:t> </a:t>
            </a:r>
            <a:r>
              <a:rPr lang="en-IN" dirty="0" err="1"/>
              <a:t>ùRnYm</a:t>
            </a:r>
            <a:r>
              <a:rPr lang="en-IN" dirty="0"/>
              <a:t> </a:t>
            </a:r>
            <a:r>
              <a:rPr lang="en-IN" dirty="0" err="1"/>
              <a:t>EiûUVô</a:t>
            </a:r>
            <a:r>
              <a:rPr lang="en-IN" dirty="0"/>
              <a:t>]</a:t>
            </a:r>
            <a:r>
              <a:rPr lang="en-IN" dirty="0" err="1"/>
              <a:t>YWpúXô</a:t>
            </a:r>
            <a:endParaRPr lang="en-IN" dirty="0"/>
          </a:p>
          <a:p>
            <a:r>
              <a:rPr lang="es-ES" dirty="0" err="1"/>
              <a:t>Y¯«p</a:t>
            </a:r>
            <a:r>
              <a:rPr lang="es-ES" dirty="0"/>
              <a:t> </a:t>
            </a:r>
            <a:r>
              <a:rPr lang="es-ES" dirty="0" err="1"/>
              <a:t>Sôu</a:t>
            </a:r>
            <a:r>
              <a:rPr lang="es-ES" dirty="0"/>
              <a:t> Y¯ </a:t>
            </a:r>
            <a:r>
              <a:rPr lang="es-ES" dirty="0" err="1"/>
              <a:t>Rl</a:t>
            </a:r>
            <a:r>
              <a:rPr lang="es-ES" dirty="0"/>
              <a:t>© </a:t>
            </a:r>
            <a:r>
              <a:rPr lang="es-ES" dirty="0" err="1"/>
              <a:t>úTôLô</a:t>
            </a:r>
            <a:r>
              <a:rPr lang="es-ES" dirty="0"/>
              <a:t> </a:t>
            </a:r>
            <a:r>
              <a:rPr lang="es-ES" dirty="0" err="1"/>
              <a:t>YiQm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9D51E8-CC2B-4318-8B94-2786DE300FB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YÚûL</a:t>
            </a:r>
            <a:r>
              <a:rPr lang="en-IN" dirty="0"/>
              <a:t> </a:t>
            </a:r>
            <a:r>
              <a:rPr lang="en-IN" dirty="0" err="1"/>
              <a:t>UhÓm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©¬</a:t>
            </a:r>
            <a:r>
              <a:rPr lang="en-IN" dirty="0" err="1"/>
              <a:t>Vô</a:t>
            </a:r>
            <a:r>
              <a:rPr lang="en-IN" dirty="0"/>
              <a:t> </a:t>
            </a:r>
            <a:r>
              <a:rPr lang="en-IN" dirty="0" err="1"/>
              <a:t>YiQm</a:t>
            </a:r>
            <a:endParaRPr lang="en-IN" dirty="0"/>
          </a:p>
          <a:p>
            <a:r>
              <a:rPr lang="en-IN" dirty="0"/>
              <a:t>YXÕ </a:t>
            </a:r>
            <a:r>
              <a:rPr lang="en-IN" dirty="0" err="1"/>
              <a:t>ûL</a:t>
            </a:r>
            <a:r>
              <a:rPr lang="en-IN" dirty="0"/>
              <a:t> ©¥</a:t>
            </a:r>
            <a:r>
              <a:rPr lang="en-IN" dirty="0" err="1"/>
              <a:t>jùRuû</a:t>
            </a:r>
            <a:r>
              <a:rPr lang="en-IN" dirty="0"/>
              <a:t>]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78E55-53CA-43CC-BDD1-8B48F5713C8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CúRô</a:t>
            </a:r>
            <a:r>
              <a:rPr lang="en-IN" dirty="0"/>
              <a:t> </a:t>
            </a:r>
            <a:r>
              <a:rPr lang="en-IN" dirty="0" err="1"/>
              <a:t>úYLm</a:t>
            </a:r>
            <a:r>
              <a:rPr lang="en-IN" dirty="0"/>
              <a:t> </a:t>
            </a:r>
            <a:r>
              <a:rPr lang="en-IN" dirty="0" err="1"/>
              <a:t>SôuYô</a:t>
            </a:r>
            <a:r>
              <a:rPr lang="en-IN" dirty="0"/>
              <a:t>] </a:t>
            </a:r>
            <a:r>
              <a:rPr lang="en-IN" dirty="0" err="1"/>
              <a:t>Å§«p</a:t>
            </a:r>
            <a:endParaRPr lang="en-IN" dirty="0"/>
          </a:p>
          <a:p>
            <a:r>
              <a:rPr lang="en-IN" dirty="0"/>
              <a:t>C²Ùm </a:t>
            </a:r>
            <a:r>
              <a:rPr lang="en-IN" dirty="0" err="1"/>
              <a:t>YÚúYu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AÚ°f</a:t>
            </a:r>
            <a:r>
              <a:rPr lang="en-IN" dirty="0"/>
              <a:t> </a:t>
            </a:r>
            <a:r>
              <a:rPr lang="en-IN" dirty="0" err="1"/>
              <a:t>ùNuú</a:t>
            </a:r>
            <a:r>
              <a:rPr lang="en-IN" dirty="0"/>
              <a:t>\</a:t>
            </a:r>
            <a:r>
              <a:rPr lang="en-IN" dirty="0" err="1"/>
              <a:t>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167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2020-12-07T10:12:42Z</dcterms:modified>
</cp:coreProperties>
</file>