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7152-9127-4742-BD48-12EDC365B60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CúXNô</a:t>
            </a:r>
            <a:r>
              <a:rPr lang="en-IN" dirty="0"/>
              <a:t>] </a:t>
            </a:r>
            <a:r>
              <a:rPr lang="en-IN" dirty="0" err="1"/>
              <a:t>Lô¬Vm</a:t>
            </a:r>
            <a:r>
              <a:rPr lang="en-IN" dirty="0"/>
              <a:t> </a:t>
            </a:r>
            <a:r>
              <a:rPr lang="en-IN" dirty="0" err="1"/>
              <a:t>EUdLÕ</a:t>
            </a:r>
            <a:r>
              <a:rPr lang="en-IN" dirty="0"/>
              <a:t> </a:t>
            </a:r>
            <a:r>
              <a:rPr lang="en-IN" dirty="0" err="1"/>
              <a:t>CúXNô</a:t>
            </a:r>
            <a:r>
              <a:rPr lang="en-IN" dirty="0"/>
              <a:t>] </a:t>
            </a:r>
            <a:r>
              <a:rPr lang="en-IN" dirty="0" err="1"/>
              <a:t>Lô¬Vm</a:t>
            </a:r>
            <a:endParaRPr lang="en-IN" dirty="0"/>
          </a:p>
          <a:p>
            <a:r>
              <a:rPr lang="en-IN" dirty="0" err="1"/>
              <a:t>ùTXØs</a:t>
            </a:r>
            <a:r>
              <a:rPr lang="en-IN" dirty="0"/>
              <a:t>[Yu </a:t>
            </a:r>
            <a:r>
              <a:rPr lang="en-IN" dirty="0" err="1"/>
              <a:t>ùTX</a:t>
            </a:r>
            <a:r>
              <a:rPr lang="en-IN" dirty="0"/>
              <a:t>]t\Yu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64AD-C867-4E4F-A285-CD8EBFF7F2A7}"/>
              </a:ext>
            </a:extLst>
          </p:cNvPr>
          <p:cNvSpPr txBox="1"/>
          <p:nvPr/>
        </p:nvSpPr>
        <p:spPr>
          <a:xfrm>
            <a:off x="0" y="547363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ùTXØs</a:t>
            </a:r>
            <a:r>
              <a:rPr lang="en-IN" sz="4000" dirty="0"/>
              <a:t>[Yu ùTX²pXôRYu</a:t>
            </a:r>
          </a:p>
          <a:p>
            <a:r>
              <a:rPr lang="en-IN" sz="4000" dirty="0" err="1"/>
              <a:t>VôWô«ÚkRôÛm</a:t>
            </a:r>
            <a:r>
              <a:rPr lang="en-IN" sz="4000" dirty="0"/>
              <a:t> ER®Ls </a:t>
            </a:r>
            <a:r>
              <a:rPr lang="en-IN" sz="4000" dirty="0" err="1"/>
              <a:t>ùNnYÕ</a:t>
            </a:r>
            <a:r>
              <a:rPr lang="en-IN" sz="4000" dirty="0"/>
              <a:t>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87208-99D5-4ED4-AFC3-1049589580EC}"/>
              </a:ext>
            </a:extLst>
          </p:cNvPr>
          <p:cNvSpPr txBox="1"/>
          <p:nvPr/>
        </p:nvSpPr>
        <p:spPr>
          <a:xfrm>
            <a:off x="0" y="554437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600" dirty="0" err="1"/>
              <a:t>UiûQl</a:t>
            </a:r>
            <a:r>
              <a:rPr lang="en-IN" sz="3600" dirty="0"/>
              <a:t> ©</a:t>
            </a:r>
            <a:r>
              <a:rPr lang="en-IN" sz="3600" dirty="0" err="1"/>
              <a:t>ûNkÕ</a:t>
            </a:r>
            <a:r>
              <a:rPr lang="en-IN" sz="3600" dirty="0"/>
              <a:t> U²Rû] </a:t>
            </a:r>
            <a:r>
              <a:rPr lang="en-IN" sz="3600" dirty="0" err="1"/>
              <a:t>TûPlTÕ</a:t>
            </a:r>
            <a:r>
              <a:rPr lang="en-IN" sz="3600" dirty="0"/>
              <a:t> </a:t>
            </a:r>
            <a:r>
              <a:rPr lang="en-IN" sz="3600" dirty="0" err="1"/>
              <a:t>CúXNô</a:t>
            </a:r>
            <a:r>
              <a:rPr lang="en-IN" sz="3600" dirty="0"/>
              <a:t>] </a:t>
            </a:r>
            <a:r>
              <a:rPr lang="en-IN" sz="3600" dirty="0" err="1"/>
              <a:t>Lô¬Vm</a:t>
            </a:r>
            <a:endParaRPr lang="en-IN" sz="3600" dirty="0"/>
          </a:p>
          <a:p>
            <a:r>
              <a:rPr lang="en-IN" sz="3600" dirty="0" err="1"/>
              <a:t>UiQô</a:t>
            </a:r>
            <a:r>
              <a:rPr lang="en-IN" sz="3600" dirty="0"/>
              <a:t>] U²RodÏ </a:t>
            </a:r>
            <a:r>
              <a:rPr lang="en-IN" sz="3600" dirty="0" err="1"/>
              <a:t>Uu</a:t>
            </a:r>
            <a:r>
              <a:rPr lang="en-IN" sz="3600" dirty="0"/>
              <a:t>]</a:t>
            </a:r>
            <a:r>
              <a:rPr lang="en-IN" sz="3600" dirty="0" err="1"/>
              <a:t>ôûY</a:t>
            </a:r>
            <a:r>
              <a:rPr lang="en-IN" sz="3600" dirty="0"/>
              <a:t> </a:t>
            </a:r>
            <a:r>
              <a:rPr lang="en-IN" sz="3600" dirty="0" err="1"/>
              <a:t>A°lTÕ</a:t>
            </a:r>
            <a:r>
              <a:rPr lang="en-IN" sz="3600" dirty="0"/>
              <a:t> </a:t>
            </a:r>
            <a:r>
              <a:rPr lang="en-IN" sz="3600" dirty="0" err="1"/>
              <a:t>CúXNô</a:t>
            </a:r>
            <a:r>
              <a:rPr lang="en-IN" sz="3600" dirty="0"/>
              <a:t>] </a:t>
            </a:r>
            <a:r>
              <a:rPr lang="en-IN" sz="3600" dirty="0" err="1"/>
              <a:t>Lô¬Vm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F8C7-5299-4872-8279-88D0BC012182}"/>
              </a:ext>
            </a:extLst>
          </p:cNvPr>
          <p:cNvSpPr txBox="1"/>
          <p:nvPr/>
        </p:nvSpPr>
        <p:spPr>
          <a:xfrm>
            <a:off x="0" y="546903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ùTÚUûZ</a:t>
            </a:r>
            <a:r>
              <a:rPr lang="en-IN" sz="4000" dirty="0"/>
              <a:t> </a:t>
            </a:r>
            <a:r>
              <a:rPr lang="en-IN" sz="4000" dirty="0" err="1"/>
              <a:t>ùTnÕm</a:t>
            </a:r>
            <a:r>
              <a:rPr lang="en-IN" sz="4000" dirty="0"/>
              <a:t> U²Rû] </a:t>
            </a:r>
            <a:r>
              <a:rPr lang="en-IN" sz="4000" dirty="0" err="1"/>
              <a:t>LôlTÕm</a:t>
            </a:r>
            <a:r>
              <a:rPr lang="en-IN" sz="4000" dirty="0"/>
              <a:t>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  <a:p>
            <a:r>
              <a:rPr lang="en-IN" sz="4000" dirty="0" err="1"/>
              <a:t>ùTÚeLPp</a:t>
            </a:r>
            <a:r>
              <a:rPr lang="en-IN" sz="4000" dirty="0"/>
              <a:t> ©[</a:t>
            </a:r>
            <a:r>
              <a:rPr lang="en-IN" sz="4000" dirty="0" err="1"/>
              <a:t>kÕ</a:t>
            </a:r>
            <a:r>
              <a:rPr lang="en-IN" sz="4000" dirty="0"/>
              <a:t> </a:t>
            </a:r>
            <a:r>
              <a:rPr lang="en-IN" sz="4000" dirty="0" err="1"/>
              <a:t>TôûRûV</a:t>
            </a:r>
            <a:r>
              <a:rPr lang="en-IN" sz="4000" dirty="0"/>
              <a:t> </a:t>
            </a:r>
            <a:r>
              <a:rPr lang="en-IN" sz="4000" dirty="0" err="1"/>
              <a:t>YÏlTÕ</a:t>
            </a:r>
            <a:r>
              <a:rPr lang="en-IN" sz="4000" dirty="0"/>
              <a:t>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8F157-1C53-427E-A509-020FAF7A7ECC}"/>
              </a:ext>
            </a:extLst>
          </p:cNvPr>
          <p:cNvSpPr txBox="1"/>
          <p:nvPr/>
        </p:nvSpPr>
        <p:spPr>
          <a:xfrm>
            <a:off x="0" y="546919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LtTôû</a:t>
            </a:r>
            <a:r>
              <a:rPr lang="en-IN" sz="4000" dirty="0"/>
              <a:t>\ </a:t>
            </a:r>
            <a:r>
              <a:rPr lang="en-IN" sz="4000" dirty="0" err="1"/>
              <a:t>úTôX</a:t>
            </a:r>
            <a:r>
              <a:rPr lang="en-IN" sz="4000" dirty="0"/>
              <a:t> </a:t>
            </a:r>
            <a:r>
              <a:rPr lang="en-IN" sz="4000" dirty="0" err="1"/>
              <a:t>LPpúUp</a:t>
            </a:r>
            <a:r>
              <a:rPr lang="en-IN" sz="4000" dirty="0"/>
              <a:t> </a:t>
            </a:r>
            <a:r>
              <a:rPr lang="en-IN" sz="4000" dirty="0" err="1"/>
              <a:t>SPlTÕ</a:t>
            </a:r>
            <a:r>
              <a:rPr lang="en-IN" sz="4000" dirty="0"/>
              <a:t>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  <a:p>
            <a:r>
              <a:rPr lang="en-IN" sz="4000" dirty="0" err="1"/>
              <a:t>LtNô</a:t>
            </a:r>
            <a:r>
              <a:rPr lang="en-IN" sz="4000" dirty="0"/>
              <a:t>¥ ¿</a:t>
            </a:r>
            <a:r>
              <a:rPr lang="en-IN" sz="4000" dirty="0" err="1"/>
              <a:t>ûW</a:t>
            </a:r>
            <a:r>
              <a:rPr lang="en-IN" sz="4000" dirty="0"/>
              <a:t> L²WNUôdÏYÕ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8940C-7CA7-4E26-840E-D711332F5076}"/>
              </a:ext>
            </a:extLst>
          </p:cNvPr>
          <p:cNvSpPr txBox="1"/>
          <p:nvPr/>
        </p:nvSpPr>
        <p:spPr>
          <a:xfrm>
            <a:off x="0" y="547774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áZôeLpXôúX</a:t>
            </a:r>
            <a:r>
              <a:rPr lang="en-IN" sz="4000" dirty="0"/>
              <a:t> </a:t>
            </a:r>
            <a:r>
              <a:rPr lang="en-IN" sz="4000" dirty="0" err="1"/>
              <a:t>úLô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 err="1"/>
              <a:t>Vôj</a:t>
            </a:r>
            <a:r>
              <a:rPr lang="en-IN" sz="4000" dirty="0"/>
              <a:t> </a:t>
            </a:r>
            <a:r>
              <a:rPr lang="en-IN" sz="4000" dirty="0" err="1"/>
              <a:t>ÅrkRÕ</a:t>
            </a:r>
            <a:r>
              <a:rPr lang="en-IN" sz="4000" dirty="0"/>
              <a:t>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  <a:p>
            <a:r>
              <a:rPr lang="en-IN" sz="4000" dirty="0" err="1"/>
              <a:t>BrLPp</a:t>
            </a:r>
            <a:r>
              <a:rPr lang="en-IN" sz="4000" dirty="0"/>
              <a:t> Á]§p </a:t>
            </a:r>
            <a:r>
              <a:rPr lang="en-IN" sz="4000" dirty="0" err="1"/>
              <a:t>Y¬TQm</a:t>
            </a:r>
            <a:r>
              <a:rPr lang="en-IN" sz="4000" dirty="0"/>
              <a:t> </a:t>
            </a:r>
            <a:r>
              <a:rPr lang="en-IN" sz="4000" dirty="0" err="1"/>
              <a:t>ùTßYÕm</a:t>
            </a:r>
            <a:r>
              <a:rPr lang="en-IN" sz="4000" dirty="0"/>
              <a:t> </a:t>
            </a:r>
            <a:r>
              <a:rPr lang="en-IN" sz="4000" dirty="0" err="1"/>
              <a:t>CúXNô</a:t>
            </a:r>
            <a:r>
              <a:rPr lang="en-IN" sz="4000" dirty="0"/>
              <a:t>] </a:t>
            </a:r>
            <a:r>
              <a:rPr lang="en-IN" sz="4000" dirty="0" err="1"/>
              <a:t>Lô¬Vm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2020-12-07T10:21:54Z</dcterms:modified>
</cp:coreProperties>
</file>