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5EFCCA-5E39-4001-BF32-5E2BE51405CE}"/>
              </a:ext>
            </a:extLst>
          </p:cNvPr>
          <p:cNvSpPr txBox="1"/>
          <p:nvPr/>
        </p:nvSpPr>
        <p:spPr>
          <a:xfrm>
            <a:off x="0" y="540159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ù_TúU</a:t>
            </a:r>
            <a:r>
              <a:rPr lang="en-IN" dirty="0"/>
              <a:t> </a:t>
            </a:r>
            <a:r>
              <a:rPr lang="en-IN" dirty="0" err="1"/>
              <a:t>ù_Vm</a:t>
            </a:r>
            <a:r>
              <a:rPr lang="en-IN" dirty="0"/>
              <a:t> </a:t>
            </a:r>
            <a:r>
              <a:rPr lang="en-IN" dirty="0" err="1"/>
              <a:t>ù_TúU</a:t>
            </a:r>
            <a:r>
              <a:rPr lang="en-IN" dirty="0"/>
              <a:t> </a:t>
            </a:r>
            <a:r>
              <a:rPr lang="en-IN" dirty="0" err="1"/>
              <a:t>ù_Vm</a:t>
            </a:r>
            <a:endParaRPr lang="en-IN" dirty="0"/>
          </a:p>
          <a:p>
            <a:r>
              <a:rPr lang="en-IN" dirty="0" err="1"/>
              <a:t>ù_TúU</a:t>
            </a:r>
            <a:r>
              <a:rPr lang="en-IN" dirty="0"/>
              <a:t> </a:t>
            </a:r>
            <a:r>
              <a:rPr lang="en-IN" dirty="0" err="1"/>
              <a:t>EkRu</a:t>
            </a:r>
            <a:r>
              <a:rPr lang="en-IN" dirty="0"/>
              <a:t> </a:t>
            </a:r>
            <a:r>
              <a:rPr lang="en-IN" dirty="0" err="1"/>
              <a:t>YôrYô</a:t>
            </a:r>
            <a:r>
              <a:rPr lang="en-IN" dirty="0"/>
              <a:t>]</a:t>
            </a:r>
            <a:r>
              <a:rPr lang="en-IN" dirty="0" err="1"/>
              <a:t>ôp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09A7E1-9196-417F-9D4C-5E7F498F64DE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ÁhTo</a:t>
            </a:r>
            <a:r>
              <a:rPr lang="en-IN" dirty="0"/>
              <a:t> </a:t>
            </a:r>
            <a:r>
              <a:rPr lang="en-IN" dirty="0" err="1"/>
              <a:t>EX¡û</a:t>
            </a:r>
            <a:r>
              <a:rPr lang="en-IN" dirty="0"/>
              <a:t>] ù_«</a:t>
            </a:r>
            <a:r>
              <a:rPr lang="en-IN" dirty="0" err="1"/>
              <a:t>jRÕm</a:t>
            </a:r>
            <a:endParaRPr lang="en-IN" dirty="0"/>
          </a:p>
          <a:p>
            <a:r>
              <a:rPr lang="en-IN" dirty="0" err="1"/>
              <a:t>ù_Tj</a:t>
            </a:r>
            <a:r>
              <a:rPr lang="en-IN" dirty="0"/>
              <a:t>§]</a:t>
            </a:r>
            <a:r>
              <a:rPr lang="en-IN" dirty="0" err="1"/>
              <a:t>ôp</a:t>
            </a:r>
            <a:r>
              <a:rPr lang="en-IN" dirty="0"/>
              <a:t> </a:t>
            </a:r>
            <a:r>
              <a:rPr lang="en-IN" dirty="0" err="1"/>
              <a:t>ApXYô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5229FA-C3F9-4859-B413-76A28A3B88A4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ù_Vm</a:t>
            </a:r>
            <a:r>
              <a:rPr lang="en-IN" dirty="0"/>
              <a:t> </a:t>
            </a:r>
            <a:r>
              <a:rPr lang="en-IN" dirty="0" err="1"/>
              <a:t>ùTt</a:t>
            </a:r>
            <a:r>
              <a:rPr lang="en-IN" dirty="0"/>
              <a:t>\</a:t>
            </a:r>
            <a:r>
              <a:rPr lang="en-IN" dirty="0" err="1"/>
              <a:t>ôo</a:t>
            </a:r>
            <a:r>
              <a:rPr lang="en-IN" dirty="0"/>
              <a:t> </a:t>
            </a:r>
            <a:r>
              <a:rPr lang="en-IN" dirty="0" err="1"/>
              <a:t>ApXYô</a:t>
            </a:r>
            <a:r>
              <a:rPr lang="en-IN" dirty="0"/>
              <a:t> </a:t>
            </a:r>
          </a:p>
          <a:p>
            <a:r>
              <a:rPr lang="en-IN" dirty="0" err="1"/>
              <a:t>ù_TúU</a:t>
            </a:r>
            <a:r>
              <a:rPr lang="en-IN" dirty="0"/>
              <a:t> </a:t>
            </a:r>
            <a:r>
              <a:rPr lang="en-IN" dirty="0" err="1"/>
              <a:t>ù_Vm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7589B8-D938-45FB-8727-82BCE0092D2F}"/>
              </a:ext>
            </a:extLst>
          </p:cNvPr>
          <p:cNvSpPr txBox="1"/>
          <p:nvPr/>
        </p:nvSpPr>
        <p:spPr>
          <a:xfrm>
            <a:off x="0" y="5720539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ù_VúU</a:t>
            </a:r>
            <a:r>
              <a:rPr lang="en-IN" dirty="0"/>
              <a:t> </a:t>
            </a:r>
            <a:r>
              <a:rPr lang="en-IN" dirty="0" err="1"/>
              <a:t>ARu</a:t>
            </a:r>
            <a:r>
              <a:rPr lang="en-IN" dirty="0"/>
              <a:t> </a:t>
            </a:r>
            <a:r>
              <a:rPr lang="en-IN" dirty="0" err="1"/>
              <a:t>Ø¥YôÏm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F161D7-E141-4966-AEA5-7F594D22FE73}"/>
              </a:ext>
            </a:extLst>
          </p:cNvPr>
          <p:cNvSpPr txBox="1"/>
          <p:nvPr/>
        </p:nvSpPr>
        <p:spPr>
          <a:xfrm>
            <a:off x="0" y="540603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úUôúN</a:t>
            </a:r>
            <a:r>
              <a:rPr lang="en-IN" dirty="0"/>
              <a:t> </a:t>
            </a:r>
            <a:r>
              <a:rPr lang="en-IN" dirty="0" err="1"/>
              <a:t>TôoúYôû</a:t>
            </a:r>
            <a:r>
              <a:rPr lang="en-IN" dirty="0"/>
              <a:t>] </a:t>
            </a:r>
            <a:r>
              <a:rPr lang="en-IN" dirty="0" err="1"/>
              <a:t>ùYu</a:t>
            </a:r>
            <a:r>
              <a:rPr lang="en-IN" dirty="0"/>
              <a:t>\</a:t>
            </a:r>
            <a:r>
              <a:rPr lang="en-IN" dirty="0" err="1"/>
              <a:t>Õm</a:t>
            </a:r>
            <a:r>
              <a:rPr lang="en-IN" dirty="0"/>
              <a:t> B </a:t>
            </a:r>
            <a:r>
              <a:rPr lang="en-IN" dirty="0" err="1"/>
              <a:t>B</a:t>
            </a:r>
            <a:endParaRPr lang="en-IN" dirty="0"/>
          </a:p>
          <a:p>
            <a:r>
              <a:rPr lang="en-IN" dirty="0" err="1"/>
              <a:t>CvWúY</a:t>
            </a:r>
            <a:r>
              <a:rPr lang="en-IN" sz="4000" dirty="0" err="1">
                <a:latin typeface="Tamil Bible" pitchFamily="2" charset="0"/>
              </a:rPr>
              <a:t>yp</a:t>
            </a:r>
            <a:r>
              <a:rPr lang="en-IN" dirty="0" err="1"/>
              <a:t>u</a:t>
            </a:r>
            <a:r>
              <a:rPr lang="en-IN" dirty="0"/>
              <a:t> </a:t>
            </a:r>
            <a:r>
              <a:rPr lang="en-IN" dirty="0" err="1"/>
              <a:t>Øu</a:t>
            </a:r>
            <a:r>
              <a:rPr lang="en-IN" dirty="0"/>
              <a:t> </a:t>
            </a:r>
            <a:r>
              <a:rPr lang="en-IN" dirty="0" err="1"/>
              <a:t>ùNu</a:t>
            </a:r>
            <a:r>
              <a:rPr lang="en-IN" dirty="0"/>
              <a:t>\</a:t>
            </a:r>
            <a:r>
              <a:rPr lang="en-IN" dirty="0" err="1"/>
              <a:t>Õm</a:t>
            </a:r>
            <a:r>
              <a:rPr lang="en-IN" dirty="0"/>
              <a:t> B </a:t>
            </a:r>
            <a:r>
              <a:rPr lang="en-IN" dirty="0" err="1"/>
              <a:t>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C24363-07BB-4AB8-9FBF-122AD767B943}"/>
              </a:ext>
            </a:extLst>
          </p:cNvPr>
          <p:cNvSpPr txBox="1"/>
          <p:nvPr/>
        </p:nvSpPr>
        <p:spPr>
          <a:xfrm>
            <a:off x="0" y="5402080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§\</a:t>
            </a:r>
            <a:r>
              <a:rPr lang="en-IN" dirty="0" err="1"/>
              <a:t>l©u</a:t>
            </a:r>
            <a:r>
              <a:rPr lang="en-IN" dirty="0"/>
              <a:t> </a:t>
            </a:r>
            <a:r>
              <a:rPr lang="en-IN"/>
              <a:t>YôN</a:t>
            </a:r>
            <a:r>
              <a:rPr lang="en-IN" sz="4000">
                <a:latin typeface="Tamil Bible" pitchFamily="2" charset="0"/>
              </a:rPr>
              <a:t>yp</a:t>
            </a:r>
            <a:r>
              <a:rPr lang="en-IN"/>
              <a:t>úX</a:t>
            </a:r>
            <a:r>
              <a:rPr lang="en-IN" dirty="0"/>
              <a:t> ¨u\</a:t>
            </a:r>
            <a:r>
              <a:rPr lang="en-IN" dirty="0" err="1"/>
              <a:t>Õm</a:t>
            </a:r>
            <a:endParaRPr lang="en-IN" dirty="0"/>
          </a:p>
          <a:p>
            <a:r>
              <a:rPr lang="en-IN" dirty="0" err="1"/>
              <a:t>ù_Tj</a:t>
            </a:r>
            <a:r>
              <a:rPr lang="en-IN" dirty="0"/>
              <a:t>§]</a:t>
            </a:r>
            <a:r>
              <a:rPr lang="en-IN" dirty="0" err="1"/>
              <a:t>ôp</a:t>
            </a:r>
            <a:r>
              <a:rPr lang="en-IN" dirty="0"/>
              <a:t> </a:t>
            </a:r>
            <a:r>
              <a:rPr lang="en-IN" dirty="0" err="1"/>
              <a:t>ApXYô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C42095-4B14-4A01-AB7D-ECF7DBC626B3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ù_Vm</a:t>
            </a:r>
            <a:r>
              <a:rPr lang="en-IN" dirty="0"/>
              <a:t> </a:t>
            </a:r>
            <a:r>
              <a:rPr lang="en-IN" dirty="0" err="1"/>
              <a:t>ùTt</a:t>
            </a:r>
            <a:r>
              <a:rPr lang="en-IN" dirty="0"/>
              <a:t>\</a:t>
            </a:r>
            <a:r>
              <a:rPr lang="en-IN" dirty="0" err="1"/>
              <a:t>ôo</a:t>
            </a:r>
            <a:r>
              <a:rPr lang="en-IN" dirty="0"/>
              <a:t> </a:t>
            </a:r>
            <a:r>
              <a:rPr lang="en-IN" dirty="0" err="1"/>
              <a:t>ApXYô</a:t>
            </a:r>
            <a:r>
              <a:rPr lang="en-IN" dirty="0"/>
              <a:t> </a:t>
            </a:r>
          </a:p>
          <a:p>
            <a:r>
              <a:rPr lang="en-IN" dirty="0" err="1"/>
              <a:t>ù_TúU</a:t>
            </a:r>
            <a:r>
              <a:rPr lang="en-IN" dirty="0"/>
              <a:t> </a:t>
            </a:r>
            <a:r>
              <a:rPr lang="en-IN" dirty="0" err="1"/>
              <a:t>ù_Vm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C234A3-A0B1-49F8-8E81-90BB31AE262D}"/>
              </a:ext>
            </a:extLst>
          </p:cNvPr>
          <p:cNvSpPr txBox="1"/>
          <p:nvPr/>
        </p:nvSpPr>
        <p:spPr>
          <a:xfrm>
            <a:off x="0" y="540619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Bt</a:t>
            </a:r>
            <a:r>
              <a:rPr lang="en-IN" dirty="0"/>
              <a:t>\eLûW«²p ¨u\</a:t>
            </a:r>
            <a:r>
              <a:rPr lang="en-IN" dirty="0" err="1"/>
              <a:t>Õm</a:t>
            </a:r>
            <a:r>
              <a:rPr lang="en-IN" dirty="0"/>
              <a:t> B </a:t>
            </a:r>
            <a:r>
              <a:rPr lang="en-IN" dirty="0" err="1"/>
              <a:t>B</a:t>
            </a:r>
            <a:endParaRPr lang="en-IN" dirty="0"/>
          </a:p>
          <a:p>
            <a:r>
              <a:rPr lang="en-IN" dirty="0" err="1"/>
              <a:t>úTôWô</a:t>
            </a:r>
            <a:r>
              <a:rPr lang="en-IN" dirty="0"/>
              <a:t>¥ </a:t>
            </a:r>
            <a:r>
              <a:rPr lang="en-IN" dirty="0" err="1"/>
              <a:t>úUtùLôiPÕm</a:t>
            </a:r>
            <a:r>
              <a:rPr lang="en-IN" dirty="0"/>
              <a:t> B </a:t>
            </a:r>
            <a:r>
              <a:rPr lang="en-IN" dirty="0" err="1"/>
              <a:t>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4AFB67-AE75-48C1-A3E1-6EBA249A4B86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VôdúLô</a:t>
            </a:r>
            <a:r>
              <a:rPr lang="en-IN" dirty="0"/>
              <a:t>× </a:t>
            </a:r>
            <a:r>
              <a:rPr lang="en-IN" dirty="0" err="1"/>
              <a:t>Bºo</a:t>
            </a:r>
            <a:r>
              <a:rPr lang="en-IN" dirty="0"/>
              <a:t> </a:t>
            </a:r>
            <a:r>
              <a:rPr lang="en-IN" dirty="0" err="1"/>
              <a:t>ùTt</a:t>
            </a:r>
            <a:r>
              <a:rPr lang="en-IN" dirty="0"/>
              <a:t>\</a:t>
            </a:r>
            <a:r>
              <a:rPr lang="en-IN" dirty="0" err="1"/>
              <a:t>Õm</a:t>
            </a:r>
            <a:endParaRPr lang="en-IN" dirty="0"/>
          </a:p>
          <a:p>
            <a:r>
              <a:rPr lang="en-IN" dirty="0" err="1"/>
              <a:t>ù_Tj</a:t>
            </a:r>
            <a:r>
              <a:rPr lang="en-IN" dirty="0"/>
              <a:t>§]</a:t>
            </a:r>
            <a:r>
              <a:rPr lang="en-IN" dirty="0" err="1"/>
              <a:t>ôp</a:t>
            </a:r>
            <a:r>
              <a:rPr lang="en-IN" dirty="0"/>
              <a:t> </a:t>
            </a:r>
            <a:r>
              <a:rPr lang="en-IN" dirty="0" err="1"/>
              <a:t>ApXYô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B2A6A7-622F-485C-993E-F33B2F98AF14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ù_Vm</a:t>
            </a:r>
            <a:r>
              <a:rPr lang="en-IN" dirty="0"/>
              <a:t> </a:t>
            </a:r>
            <a:r>
              <a:rPr lang="en-IN" dirty="0" err="1"/>
              <a:t>ùTt</a:t>
            </a:r>
            <a:r>
              <a:rPr lang="en-IN" dirty="0"/>
              <a:t>\</a:t>
            </a:r>
            <a:r>
              <a:rPr lang="en-IN" dirty="0" err="1"/>
              <a:t>ôo</a:t>
            </a:r>
            <a:r>
              <a:rPr lang="en-IN" dirty="0"/>
              <a:t> </a:t>
            </a:r>
            <a:r>
              <a:rPr lang="en-IN" dirty="0" err="1"/>
              <a:t>ApXYô</a:t>
            </a:r>
            <a:r>
              <a:rPr lang="en-IN" dirty="0"/>
              <a:t> </a:t>
            </a:r>
          </a:p>
          <a:p>
            <a:r>
              <a:rPr lang="en-IN" dirty="0" err="1"/>
              <a:t>ù_TúU</a:t>
            </a:r>
            <a:r>
              <a:rPr lang="en-IN" dirty="0"/>
              <a:t> </a:t>
            </a:r>
            <a:r>
              <a:rPr lang="en-IN" dirty="0" err="1"/>
              <a:t>ù_Vm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B8FA25-04FA-43FB-BDB9-223222DB4C83}"/>
              </a:ext>
            </a:extLst>
          </p:cNvPr>
          <p:cNvSpPr txBox="1"/>
          <p:nvPr/>
        </p:nvSpPr>
        <p:spPr>
          <a:xfrm>
            <a:off x="0" y="540619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ùLjNUú</a:t>
            </a:r>
            <a:r>
              <a:rPr lang="en-IN" dirty="0"/>
              <a:t>] </a:t>
            </a:r>
            <a:r>
              <a:rPr lang="en-IN" dirty="0" err="1"/>
              <a:t>úRôhPm</a:t>
            </a:r>
            <a:r>
              <a:rPr lang="en-IN" dirty="0"/>
              <a:t> </a:t>
            </a:r>
            <a:r>
              <a:rPr lang="en-IN" dirty="0" err="1"/>
              <a:t>ùNu</a:t>
            </a:r>
            <a:r>
              <a:rPr lang="en-IN" dirty="0"/>
              <a:t>\</a:t>
            </a:r>
            <a:r>
              <a:rPr lang="en-IN" dirty="0" err="1"/>
              <a:t>Õm</a:t>
            </a:r>
            <a:r>
              <a:rPr lang="en-IN" dirty="0"/>
              <a:t> B </a:t>
            </a:r>
            <a:r>
              <a:rPr lang="en-IN" dirty="0" err="1"/>
              <a:t>B</a:t>
            </a:r>
            <a:endParaRPr lang="en-IN" dirty="0"/>
          </a:p>
          <a:p>
            <a:r>
              <a:rPr lang="en-IN" dirty="0" err="1"/>
              <a:t>CWjR</a:t>
            </a:r>
            <a:r>
              <a:rPr lang="en-IN" dirty="0"/>
              <a:t> </a:t>
            </a:r>
            <a:r>
              <a:rPr lang="en-IN" dirty="0" err="1"/>
              <a:t>úYoûY</a:t>
            </a:r>
            <a:r>
              <a:rPr lang="en-IN" dirty="0"/>
              <a:t> £k§ ù_©</a:t>
            </a:r>
            <a:r>
              <a:rPr lang="en-IN" dirty="0" err="1"/>
              <a:t>jRÕm</a:t>
            </a:r>
            <a:r>
              <a:rPr lang="en-IN" dirty="0"/>
              <a:t> B </a:t>
            </a:r>
            <a:r>
              <a:rPr lang="en-IN" dirty="0" err="1"/>
              <a:t>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1473</TotalTime>
  <Words>155</Words>
  <Application>Microsoft Office PowerPoint</Application>
  <PresentationFormat>Widescreen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64</cp:revision>
  <dcterms:created xsi:type="dcterms:W3CDTF">2019-11-02T16:27:41Z</dcterms:created>
  <dcterms:modified xsi:type="dcterms:W3CDTF">2020-12-07T10:38:42Z</dcterms:modified>
</cp:coreProperties>
</file>