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08D1F-0BC4-408B-BAB7-5AFFC4A346C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iQLd</a:t>
            </a:r>
            <a:r>
              <a:rPr lang="en-IN" dirty="0"/>
              <a:t> </a:t>
            </a:r>
            <a:r>
              <a:rPr lang="en-IN" dirty="0" err="1"/>
              <a:t>Lôtú</a:t>
            </a:r>
            <a:r>
              <a:rPr lang="en-IN" dirty="0"/>
              <a:t>\ ¿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úSôd</a:t>
            </a:r>
            <a:r>
              <a:rPr lang="en-IN" dirty="0"/>
              <a:t>¡ Å£Ó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AF59-127E-4165-8F4E-4B83DC8453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çRÚPu</a:t>
            </a:r>
            <a:endParaRPr lang="en-IN" dirty="0"/>
          </a:p>
          <a:p>
            <a:r>
              <a:rPr lang="en-IN" dirty="0" err="1"/>
              <a:t>BWô§dLf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EA054-9C12-47C2-BC7B-126603C2A60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</a:t>
            </a:r>
            <a:r>
              <a:rPr lang="en-IN" dirty="0"/>
              <a:t>×\</a:t>
            </a:r>
            <a:r>
              <a:rPr lang="en-IN" dirty="0" err="1"/>
              <a:t>ôûY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AUok§Ó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192E-57FF-496D-A776-C63AE009FAD1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_Xj§u úUp AûNYô¥V</a:t>
            </a:r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997E3-B0AA-4EF5-BD9A-D3E9F4A1E356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ùTXj§u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ûPV</a:t>
            </a:r>
            <a:endParaRPr lang="en-IN" dirty="0"/>
          </a:p>
          <a:p>
            <a:r>
              <a:rPr lang="en-IN" dirty="0" err="1"/>
              <a:t>GuúUp</a:t>
            </a:r>
            <a:r>
              <a:rPr lang="en-IN" dirty="0"/>
              <a:t> </a:t>
            </a:r>
            <a:r>
              <a:rPr lang="en-IN" dirty="0" err="1"/>
              <a:t>AûNYô¥Óm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F0FFC-6464-4053-AA74-D3DA4485CA8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ØZeLôûX</a:t>
            </a:r>
            <a:r>
              <a:rPr lang="en-IN" dirty="0"/>
              <a:t> </a:t>
            </a:r>
            <a:r>
              <a:rPr lang="en-IN" dirty="0" err="1"/>
              <a:t>ØPd¡VÕ</a:t>
            </a:r>
            <a:endParaRPr lang="en-IN" dirty="0"/>
          </a:p>
          <a:p>
            <a:r>
              <a:rPr lang="en-IN" dirty="0" err="1"/>
              <a:t>ØZeLôp</a:t>
            </a:r>
            <a:r>
              <a:rPr lang="en-IN" dirty="0"/>
              <a:t> A[Ü </a:t>
            </a:r>
            <a:r>
              <a:rPr lang="en-IN" dirty="0" err="1"/>
              <a:t>ApX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E76FC-D91E-4A61-B559-A583493AA60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fNp</a:t>
            </a:r>
            <a:r>
              <a:rPr lang="en-IN" dirty="0"/>
              <a:t> </a:t>
            </a:r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  <a:p>
            <a:r>
              <a:rPr lang="en-IN" dirty="0" err="1"/>
              <a:t>CÝjÕf</a:t>
            </a:r>
            <a:r>
              <a:rPr lang="en-IN" dirty="0"/>
              <a:t> </a:t>
            </a:r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85417-F273-4C73-912B-1572AB26E1A0}"/>
              </a:ext>
            </a:extLst>
          </p:cNvPr>
          <p:cNvSpPr txBox="1"/>
          <p:nvPr/>
        </p:nvSpPr>
        <p:spPr>
          <a:xfrm>
            <a:off x="0" y="539764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A©ú`Lm</a:t>
            </a:r>
            <a:endParaRPr lang="en-IN" dirty="0"/>
          </a:p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B281D-ED64-4A84-AA5F-A1E582A93FF0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Gußm</a:t>
            </a:r>
            <a:r>
              <a:rPr lang="en-IN" dirty="0"/>
              <a:t> Gu </a:t>
            </a:r>
            <a:r>
              <a:rPr lang="en-IN" dirty="0" err="1"/>
              <a:t>Tôj§Wm</a:t>
            </a:r>
            <a:endParaRPr lang="en-IN" dirty="0"/>
          </a:p>
          <a:p>
            <a:r>
              <a:rPr lang="es-ES" dirty="0"/>
              <a:t>¨</a:t>
            </a:r>
            <a:r>
              <a:rPr lang="es-ES" dirty="0" err="1"/>
              <a:t>Wm</a:t>
            </a:r>
            <a:r>
              <a:rPr lang="es-ES" dirty="0"/>
              <a:t>© Y¯V </a:t>
            </a:r>
            <a:r>
              <a:rPr lang="es-ES" dirty="0" err="1"/>
              <a:t>úYiÓm</a:t>
            </a:r>
            <a:r>
              <a:rPr lang="es-E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12DB-465D-4592-80C3-CB66F5F9AAB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Ad¡² WRj§u úUp</a:t>
            </a:r>
          </a:p>
          <a:p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ùNpÛúU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105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2020-12-07T11:01:33Z</dcterms:modified>
</cp:coreProperties>
</file>