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54EDB-04CA-46FB-AA9E-214C64080189}"/>
              </a:ext>
            </a:extLst>
          </p:cNvPr>
          <p:cNvSpPr txBox="1"/>
          <p:nvPr/>
        </p:nvSpPr>
        <p:spPr>
          <a:xfrm>
            <a:off x="0" y="53928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Ad¡²«u </a:t>
            </a:r>
            <a:r>
              <a:rPr lang="en-IN" dirty="0" err="1"/>
              <a:t>Lôtû</a:t>
            </a:r>
            <a:r>
              <a:rPr lang="en-IN" dirty="0"/>
              <a:t>\ </a:t>
            </a:r>
            <a:r>
              <a:rPr lang="en-IN" dirty="0" err="1"/>
              <a:t>ÅNfùNnÙúU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uUô</a:t>
            </a:r>
            <a:r>
              <a:rPr lang="en-IN" dirty="0"/>
              <a:t>¬«u </a:t>
            </a:r>
            <a:r>
              <a:rPr lang="en-IN" dirty="0" err="1"/>
              <a:t>UûZûV</a:t>
            </a:r>
            <a:r>
              <a:rPr lang="en-IN" dirty="0"/>
              <a:t> </a:t>
            </a:r>
            <a:r>
              <a:rPr lang="en-IN" dirty="0" err="1"/>
              <a:t>ùTô¯Vf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4D3D-48AE-4FD4-93A9-A335B675F056}"/>
              </a:ext>
            </a:extLst>
          </p:cNvPr>
          <p:cNvSpPr txBox="1"/>
          <p:nvPr/>
        </p:nvSpPr>
        <p:spPr>
          <a:xfrm>
            <a:off x="0" y="54014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êlToLs</a:t>
            </a:r>
            <a:r>
              <a:rPr lang="en-IN" dirty="0"/>
              <a:t> </a:t>
            </a:r>
            <a:r>
              <a:rPr lang="en-IN" dirty="0" err="1"/>
              <a:t>ùNôlT</a:t>
            </a:r>
            <a:r>
              <a:rPr lang="en-IN" dirty="0"/>
              <a:t>]</a:t>
            </a:r>
            <a:r>
              <a:rPr lang="en-IN" dirty="0" err="1"/>
              <a:t>jûRd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ToLs</a:t>
            </a:r>
            <a:r>
              <a:rPr lang="en-IN" dirty="0"/>
              <a:t> </a:t>
            </a:r>
            <a:r>
              <a:rPr lang="pt-BR" dirty="0"/>
              <a:t>R¬N]jûR úSôdLf ùNnÙúU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5E92D-C5A4-4C42-96BF-0F42130D8C0D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ÏUôWûW</a:t>
            </a:r>
            <a:r>
              <a:rPr lang="en-IN" dirty="0"/>
              <a:t> </a:t>
            </a:r>
            <a:r>
              <a:rPr lang="en-IN" dirty="0" err="1"/>
              <a:t>GÝmTf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  <a:p>
            <a:r>
              <a:rPr lang="en-IN" dirty="0"/>
              <a:t>¾odLR¬N]</a:t>
            </a:r>
            <a:r>
              <a:rPr lang="en-IN" dirty="0" err="1"/>
              <a:t>eLû</a:t>
            </a:r>
            <a:r>
              <a:rPr lang="en-IN" dirty="0"/>
              <a:t>[f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B6436-60B4-4E1A-8C48-6365C0289944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YpXûUûV</a:t>
            </a:r>
            <a:r>
              <a:rPr lang="en-IN" dirty="0"/>
              <a:t> Ft\f </a:t>
            </a:r>
            <a:r>
              <a:rPr lang="en-IN" dirty="0" err="1"/>
              <a:t>ùNnÙúU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L²L[</a:t>
            </a:r>
            <a:r>
              <a:rPr lang="en-IN" dirty="0" err="1"/>
              <a:t>ôúX</a:t>
            </a:r>
            <a:r>
              <a:rPr lang="en-IN" dirty="0"/>
              <a:t> ¨û\</a:t>
            </a:r>
            <a:r>
              <a:rPr lang="en-IN" dirty="0" err="1"/>
              <a:t>Vf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C4EB-DDE2-41E4-BFF7-031F636CAEB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LôhÓl</a:t>
            </a:r>
            <a:r>
              <a:rPr lang="en-IN" dirty="0"/>
              <a:t> ×\</a:t>
            </a:r>
            <a:r>
              <a:rPr lang="en-IN" dirty="0" err="1"/>
              <a:t>ôdLs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úLhLf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  <a:p>
            <a:r>
              <a:rPr lang="en-IN" dirty="0" err="1"/>
              <a:t>úRNùUeÏm</a:t>
            </a:r>
            <a:r>
              <a:rPr lang="en-IN" dirty="0"/>
              <a:t> </a:t>
            </a:r>
            <a:r>
              <a:rPr lang="en-IN" dirty="0" err="1"/>
              <a:t>GÝl×Rp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1361B-7F1F-4C76-A34B-598985DD30C9}"/>
              </a:ext>
            </a:extLst>
          </p:cNvPr>
          <p:cNvSpPr txBox="1"/>
          <p:nvPr/>
        </p:nvSpPr>
        <p:spPr>
          <a:xfrm>
            <a:off x="0" y="54063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Ck§VoLs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Üm</a:t>
            </a:r>
            <a:endParaRPr lang="en-IN" dirty="0"/>
          </a:p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úTôt±l</a:t>
            </a:r>
            <a:r>
              <a:rPr lang="en-IN" dirty="0"/>
              <a:t> </a:t>
            </a:r>
            <a:r>
              <a:rPr lang="en-IN" dirty="0" err="1"/>
              <a:t>TôPÜm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1DAA7-1D66-494D-9813-7A13F2B88D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ÁhLlTPÜm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ClúTôúR</a:t>
            </a:r>
            <a:r>
              <a:rPr lang="en-IN" dirty="0"/>
              <a:t> </a:t>
            </a:r>
            <a:r>
              <a:rPr lang="en-IN" dirty="0" err="1"/>
              <a:t>Nk§jRÚÞm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102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2020-12-07T10:47:16Z</dcterms:modified>
</cp:coreProperties>
</file>