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7C79A8-FF69-4666-979F-72DA6B5B41BB}"/>
              </a:ext>
            </a:extLst>
          </p:cNvPr>
          <p:cNvSpPr txBox="1"/>
          <p:nvPr/>
        </p:nvSpPr>
        <p:spPr>
          <a:xfrm>
            <a:off x="0" y="540191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E]</a:t>
            </a:r>
            <a:r>
              <a:rPr lang="en-IN" dirty="0" err="1"/>
              <a:t>dÏ</a:t>
            </a:r>
            <a:r>
              <a:rPr lang="en-IN" dirty="0"/>
              <a:t> </a:t>
            </a:r>
            <a:r>
              <a:rPr lang="en-IN" dirty="0" err="1"/>
              <a:t>G§Wôn</a:t>
            </a:r>
            <a:r>
              <a:rPr lang="en-IN" dirty="0"/>
              <a:t> </a:t>
            </a:r>
            <a:r>
              <a:rPr lang="en-IN" dirty="0" err="1"/>
              <a:t>GÝm×m</a:t>
            </a:r>
            <a:r>
              <a:rPr lang="en-IN" dirty="0"/>
              <a:t> </a:t>
            </a:r>
            <a:r>
              <a:rPr lang="en-IN" dirty="0" err="1"/>
              <a:t>BÙRm</a:t>
            </a:r>
            <a:endParaRPr lang="en-IN" dirty="0"/>
          </a:p>
          <a:p>
            <a:r>
              <a:rPr lang="en-IN" dirty="0" err="1"/>
              <a:t>Yônj§PôúR</a:t>
            </a:r>
            <a:r>
              <a:rPr lang="en-IN" dirty="0"/>
              <a:t> </a:t>
            </a:r>
            <a:r>
              <a:rPr lang="en-IN" dirty="0" err="1"/>
              <a:t>úTôÏm</a:t>
            </a:r>
            <a:r>
              <a:rPr lang="en-IN" dirty="0"/>
              <a:t> </a:t>
            </a:r>
            <a:r>
              <a:rPr lang="en-IN" dirty="0" err="1"/>
              <a:t>Guß</a:t>
            </a:r>
            <a:r>
              <a:rPr lang="en-IN" dirty="0"/>
              <a:t> </a:t>
            </a:r>
            <a:r>
              <a:rPr lang="en-IN" dirty="0" err="1"/>
              <a:t>LojRo</a:t>
            </a:r>
            <a:r>
              <a:rPr lang="en-IN" dirty="0"/>
              <a:t> </a:t>
            </a:r>
            <a:r>
              <a:rPr lang="en-IN" dirty="0" err="1"/>
              <a:t>ùNôu</a:t>
            </a:r>
            <a:r>
              <a:rPr lang="en-IN" dirty="0"/>
              <a:t>]</a:t>
            </a:r>
            <a:r>
              <a:rPr lang="en-IN" dirty="0" err="1"/>
              <a:t>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F2B97D-1F14-4CEE-A8C7-C8097BEB54A1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ûL«²uß </a:t>
            </a:r>
            <a:r>
              <a:rPr lang="en-IN" dirty="0" err="1"/>
              <a:t>Euû</a:t>
            </a:r>
            <a:r>
              <a:rPr lang="en-IN" dirty="0"/>
              <a:t>] </a:t>
            </a:r>
            <a:r>
              <a:rPr lang="en-IN" dirty="0" err="1"/>
              <a:t>T±dL</a:t>
            </a:r>
            <a:endParaRPr lang="en-IN" dirty="0"/>
          </a:p>
          <a:p>
            <a:r>
              <a:rPr lang="en-IN" dirty="0"/>
              <a:t>JÚY]</a:t>
            </a:r>
            <a:r>
              <a:rPr lang="en-IN" dirty="0" err="1"/>
              <a:t>ôÛm</a:t>
            </a:r>
            <a:r>
              <a:rPr lang="en-IN" dirty="0"/>
              <a:t> </a:t>
            </a:r>
            <a:r>
              <a:rPr lang="en-IN" dirty="0" err="1"/>
              <a:t>GlúTôÕm</a:t>
            </a:r>
            <a:r>
              <a:rPr lang="en-IN" dirty="0"/>
              <a:t> </a:t>
            </a:r>
            <a:r>
              <a:rPr lang="en-IN" dirty="0" err="1"/>
              <a:t>Ø¥VôúR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2B7350-6E2F-4E33-8D9D-A05570F7776C}"/>
              </a:ext>
            </a:extLst>
          </p:cNvPr>
          <p:cNvSpPr txBox="1"/>
          <p:nvPr/>
        </p:nvSpPr>
        <p:spPr>
          <a:xfrm>
            <a:off x="0" y="540208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CvWúYXûW</a:t>
            </a:r>
            <a:r>
              <a:rPr lang="en-IN" dirty="0"/>
              <a:t> </a:t>
            </a:r>
            <a:r>
              <a:rPr lang="en-IN" dirty="0" err="1"/>
              <a:t>BºoY§lTúR</a:t>
            </a:r>
            <a:endParaRPr lang="en-IN" dirty="0"/>
          </a:p>
          <a:p>
            <a:r>
              <a:rPr lang="en-IN" dirty="0" err="1"/>
              <a:t>úRYô</a:t>
            </a:r>
            <a:r>
              <a:rPr lang="en-IN" dirty="0"/>
              <a:t>§ </a:t>
            </a:r>
            <a:r>
              <a:rPr lang="en-IN" dirty="0" err="1"/>
              <a:t>úRYàdÏ</a:t>
            </a:r>
            <a:r>
              <a:rPr lang="en-IN" dirty="0"/>
              <a:t> ©¬</a:t>
            </a:r>
            <a:r>
              <a:rPr lang="en-IN" dirty="0" err="1"/>
              <a:t>VUô</a:t>
            </a:r>
            <a:r>
              <a:rPr lang="en-IN" dirty="0"/>
              <a:t>]</a:t>
            </a:r>
            <a:r>
              <a:rPr lang="en-IN" dirty="0" err="1"/>
              <a:t>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CEDF45-937C-4D01-AA7B-6A3C51672B60}"/>
              </a:ext>
            </a:extLst>
          </p:cNvPr>
          <p:cNvSpPr txBox="1"/>
          <p:nvPr/>
        </p:nvSpPr>
        <p:spPr>
          <a:xfrm>
            <a:off x="0" y="540224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Uk§WYôRm</a:t>
            </a:r>
            <a:r>
              <a:rPr lang="en-IN" dirty="0"/>
              <a:t> </a:t>
            </a:r>
            <a:r>
              <a:rPr lang="en-IN" dirty="0" err="1"/>
              <a:t>ùNpXôÕ</a:t>
            </a:r>
            <a:endParaRPr lang="en-IN" dirty="0"/>
          </a:p>
          <a:p>
            <a:r>
              <a:rPr lang="en-IN" dirty="0" err="1"/>
              <a:t>Ï±ùNôpÛRp</a:t>
            </a:r>
            <a:r>
              <a:rPr lang="en-IN" dirty="0"/>
              <a:t> ¨</a:t>
            </a:r>
            <a:r>
              <a:rPr lang="en-IN" dirty="0" err="1"/>
              <a:t>pXôÕ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25B2F4-CE7D-4B9D-A47A-D7402B3005D7}"/>
              </a:ext>
            </a:extLst>
          </p:cNvPr>
          <p:cNvSpPr txBox="1"/>
          <p:nvPr/>
        </p:nvSpPr>
        <p:spPr>
          <a:xfrm>
            <a:off x="0" y="5746353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B®Vô</a:t>
            </a:r>
            <a:r>
              <a:rPr lang="en-IN" dirty="0"/>
              <a:t>] </a:t>
            </a:r>
            <a:r>
              <a:rPr lang="en-IN" dirty="0" err="1"/>
              <a:t>úRYú</a:t>
            </a:r>
            <a:r>
              <a:rPr lang="en-IN" dirty="0"/>
              <a:t>] </a:t>
            </a:r>
            <a:r>
              <a:rPr lang="en-IN" dirty="0" err="1"/>
              <a:t>ùLô¥úVtßYôo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C4B7CD-E3BE-4A52-BDD2-D394F5F9328C}"/>
              </a:ext>
            </a:extLst>
          </p:cNvPr>
          <p:cNvSpPr txBox="1"/>
          <p:nvPr/>
        </p:nvSpPr>
        <p:spPr>
          <a:xfrm>
            <a:off x="0" y="541474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CvWúYúX</a:t>
            </a:r>
            <a:r>
              <a:rPr lang="en-IN" dirty="0"/>
              <a:t> ¿ </a:t>
            </a:r>
            <a:r>
              <a:rPr lang="en-IN" dirty="0" err="1"/>
              <a:t>Tôd¡VYôu</a:t>
            </a:r>
            <a:r>
              <a:rPr lang="en-IN" dirty="0"/>
              <a:t> </a:t>
            </a:r>
            <a:r>
              <a:rPr lang="en-IN" dirty="0" err="1"/>
              <a:t>ApúXô</a:t>
            </a:r>
            <a:endParaRPr lang="en-IN" dirty="0"/>
          </a:p>
          <a:p>
            <a:r>
              <a:rPr lang="en-IN" dirty="0" err="1"/>
              <a:t>úRYô</a:t>
            </a:r>
            <a:r>
              <a:rPr lang="en-IN" dirty="0"/>
              <a:t>§ </a:t>
            </a:r>
            <a:r>
              <a:rPr lang="en-IN" dirty="0" err="1"/>
              <a:t>úRYu</a:t>
            </a:r>
            <a:r>
              <a:rPr lang="en-IN" dirty="0"/>
              <a:t> </a:t>
            </a:r>
            <a:r>
              <a:rPr lang="en-IN" dirty="0" err="1"/>
              <a:t>ùR¬kÕ</a:t>
            </a:r>
            <a:r>
              <a:rPr lang="en-IN" dirty="0"/>
              <a:t> </a:t>
            </a:r>
            <a:r>
              <a:rPr lang="en-IN" dirty="0" err="1"/>
              <a:t>ùLôiPôúW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61AFA9-F5F8-48CF-A788-7303D566DAF0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CvWúYÛdÏ</a:t>
            </a:r>
            <a:r>
              <a:rPr lang="en-IN" dirty="0"/>
              <a:t> </a:t>
            </a:r>
            <a:r>
              <a:rPr lang="en-IN" dirty="0" err="1"/>
              <a:t>G§Wô</a:t>
            </a:r>
            <a:r>
              <a:rPr lang="en-IN" dirty="0"/>
              <a:t>] </a:t>
            </a:r>
            <a:r>
              <a:rPr lang="en-IN" dirty="0" err="1"/>
              <a:t>Uk§WúUô</a:t>
            </a:r>
            <a:endParaRPr lang="en-IN" dirty="0"/>
          </a:p>
          <a:p>
            <a:r>
              <a:rPr lang="en-IN" dirty="0" err="1"/>
              <a:t>Rk§WúUô</a:t>
            </a:r>
            <a:r>
              <a:rPr lang="en-IN" dirty="0"/>
              <a:t> </a:t>
            </a:r>
            <a:r>
              <a:rPr lang="en-IN" dirty="0" err="1"/>
              <a:t>CpXúY</a:t>
            </a:r>
            <a:r>
              <a:rPr lang="en-IN" dirty="0"/>
              <a:t> </a:t>
            </a:r>
            <a:r>
              <a:rPr lang="en-IN" dirty="0" err="1"/>
              <a:t>CpûX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BF6E03-577F-49D2-B3FD-B39AC28385BA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¿§</a:t>
            </a:r>
            <a:r>
              <a:rPr lang="en-IN" dirty="0" err="1"/>
              <a:t>UôàdÏ</a:t>
            </a:r>
            <a:r>
              <a:rPr lang="en-IN" dirty="0"/>
              <a:t> </a:t>
            </a:r>
            <a:r>
              <a:rPr lang="en-IN" dirty="0" err="1"/>
              <a:t>G§WôL</a:t>
            </a:r>
            <a:r>
              <a:rPr lang="en-IN" dirty="0"/>
              <a:t> </a:t>
            </a:r>
            <a:r>
              <a:rPr lang="en-IN" dirty="0" err="1"/>
              <a:t>JÚúTôÕm</a:t>
            </a:r>
            <a:endParaRPr lang="en-IN" dirty="0"/>
          </a:p>
          <a:p>
            <a:r>
              <a:rPr lang="en-IN" dirty="0" err="1"/>
              <a:t>ÕxPú</a:t>
            </a:r>
            <a:r>
              <a:rPr lang="en-IN" dirty="0"/>
              <a:t>] </a:t>
            </a:r>
            <a:r>
              <a:rPr lang="en-IN" dirty="0" err="1"/>
              <a:t>ùNVpTPôúR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92B7BE-792E-4263-AA92-3A562FE8BED2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ReÏªPjûR</a:t>
            </a:r>
            <a:r>
              <a:rPr lang="en-IN" dirty="0"/>
              <a:t> </a:t>
            </a:r>
            <a:r>
              <a:rPr lang="en-IN" dirty="0" err="1"/>
              <a:t>TôZôdLôúR</a:t>
            </a:r>
            <a:endParaRPr lang="en-IN" dirty="0"/>
          </a:p>
          <a:p>
            <a:r>
              <a:rPr lang="en-IN" dirty="0"/>
              <a:t>¿§</a:t>
            </a:r>
            <a:r>
              <a:rPr lang="en-IN" dirty="0" err="1"/>
              <a:t>Uôu</a:t>
            </a:r>
            <a:r>
              <a:rPr lang="en-IN" dirty="0"/>
              <a:t> ®</a:t>
            </a:r>
            <a:r>
              <a:rPr lang="en-IN" dirty="0" err="1"/>
              <a:t>ÝkRôÛm</a:t>
            </a:r>
            <a:r>
              <a:rPr lang="en-IN" dirty="0"/>
              <a:t> </a:t>
            </a:r>
            <a:r>
              <a:rPr lang="en-IN" dirty="0" err="1"/>
              <a:t>GÝk§ÚlTôu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94FC2A-EFE2-4F98-8420-B57DD6B0A5B8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Euû</a:t>
            </a:r>
            <a:r>
              <a:rPr lang="en-IN" dirty="0"/>
              <a:t>] </a:t>
            </a:r>
            <a:r>
              <a:rPr lang="en-IN" dirty="0" err="1"/>
              <a:t>ùRôÓTYu</a:t>
            </a:r>
            <a:r>
              <a:rPr lang="en-IN" dirty="0"/>
              <a:t> Gu </a:t>
            </a:r>
            <a:r>
              <a:rPr lang="en-IN" dirty="0" err="1"/>
              <a:t>LiU¦ûV</a:t>
            </a:r>
            <a:endParaRPr lang="en-IN" dirty="0"/>
          </a:p>
          <a:p>
            <a:r>
              <a:rPr lang="en-IN" dirty="0" err="1"/>
              <a:t>ùRôÓYRôL</a:t>
            </a:r>
            <a:r>
              <a:rPr lang="en-IN" dirty="0"/>
              <a:t> </a:t>
            </a:r>
            <a:r>
              <a:rPr lang="en-IN" dirty="0" err="1"/>
              <a:t>Guß</a:t>
            </a:r>
            <a:r>
              <a:rPr lang="en-IN" dirty="0"/>
              <a:t> </a:t>
            </a:r>
            <a:r>
              <a:rPr lang="en-IN" dirty="0" err="1"/>
              <a:t>LojRo</a:t>
            </a:r>
            <a:r>
              <a:rPr lang="en-IN" dirty="0"/>
              <a:t> </a:t>
            </a:r>
            <a:r>
              <a:rPr lang="en-IN" dirty="0" err="1"/>
              <a:t>ùNôu</a:t>
            </a:r>
            <a:r>
              <a:rPr lang="en-IN" dirty="0"/>
              <a:t>]</a:t>
            </a:r>
            <a:r>
              <a:rPr lang="en-IN" dirty="0" err="1"/>
              <a:t>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1473</TotalTime>
  <Words>121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2020-12-07T11:11:09Z</dcterms:modified>
</cp:coreProperties>
</file>