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7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facebook.etzm@gmail.com" userId="05f0189a5894c19d" providerId="LiveId" clId="{8EBD2927-3195-467B-A58B-31A6FF13D9B0}"/>
    <pc:docChg chg="addSld modSld">
      <pc:chgData name="facebook.etzm@gmail.com" userId="05f0189a5894c19d" providerId="LiveId" clId="{8EBD2927-3195-467B-A58B-31A6FF13D9B0}" dt="2020-12-08T15:30:37.744" v="40" actId="1035"/>
      <pc:docMkLst>
        <pc:docMk/>
      </pc:docMkLst>
      <pc:sldChg chg="modSp mod">
        <pc:chgData name="facebook.etzm@gmail.com" userId="05f0189a5894c19d" providerId="LiveId" clId="{8EBD2927-3195-467B-A58B-31A6FF13D9B0}" dt="2020-12-08T15:30:16.051" v="19" actId="1035"/>
        <pc:sldMkLst>
          <pc:docMk/>
          <pc:sldMk cId="4103851070" sldId="393"/>
        </pc:sldMkLst>
        <pc:spChg chg="mod">
          <ac:chgData name="facebook.etzm@gmail.com" userId="05f0189a5894c19d" providerId="LiveId" clId="{8EBD2927-3195-467B-A58B-31A6FF13D9B0}" dt="2020-12-08T15:30:16.051" v="19" actId="1035"/>
          <ac:spMkLst>
            <pc:docMk/>
            <pc:sldMk cId="4103851070" sldId="393"/>
            <ac:spMk id="4" creationId="{DE83D18D-3694-4AD7-8852-74ABB40ACD2C}"/>
          </ac:spMkLst>
        </pc:spChg>
      </pc:sldChg>
      <pc:sldChg chg="modSp add mod">
        <pc:chgData name="facebook.etzm@gmail.com" userId="05f0189a5894c19d" providerId="LiveId" clId="{8EBD2927-3195-467B-A58B-31A6FF13D9B0}" dt="2020-12-08T15:30:37.744" v="40" actId="1035"/>
        <pc:sldMkLst>
          <pc:docMk/>
          <pc:sldMk cId="3667152805" sldId="397"/>
        </pc:sldMkLst>
        <pc:spChg chg="mod">
          <ac:chgData name="facebook.etzm@gmail.com" userId="05f0189a5894c19d" providerId="LiveId" clId="{8EBD2927-3195-467B-A58B-31A6FF13D9B0}" dt="2020-12-08T15:30:37.744" v="40" actId="1035"/>
          <ac:spMkLst>
            <pc:docMk/>
            <pc:sldMk cId="3667152805" sldId="397"/>
            <ac:spMk id="4" creationId="{DE83D18D-3694-4AD7-8852-74ABB40ACD2C}"/>
          </ac:spMkLst>
        </pc:spChg>
        <pc:spChg chg="mod">
          <ac:chgData name="facebook.etzm@gmail.com" userId="05f0189a5894c19d" providerId="LiveId" clId="{8EBD2927-3195-467B-A58B-31A6FF13D9B0}" dt="2020-12-08T15:30:32.403" v="24" actId="1076"/>
          <ac:spMkLst>
            <pc:docMk/>
            <pc:sldMk cId="3667152805" sldId="397"/>
            <ac:spMk id="6" creationId="{78BDB258-58CC-44AE-80BE-DB2ADED7CF91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B0749-04E1-46F2-B9BA-B866EF98532C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¨Wm© </a:t>
            </a:r>
            <a:r>
              <a:rPr lang="en-IN" dirty="0" err="1"/>
              <a:t>Y¯kÕ</a:t>
            </a:r>
            <a:r>
              <a:rPr lang="en-IN" dirty="0"/>
              <a:t> </a:t>
            </a:r>
            <a:r>
              <a:rPr lang="en-IN" dirty="0" err="1"/>
              <a:t>KÓúR</a:t>
            </a:r>
            <a:endParaRPr lang="en-IN" dirty="0"/>
          </a:p>
          <a:p>
            <a:r>
              <a:rPr lang="en-IN" dirty="0" err="1"/>
              <a:t>SuûUÙm</a:t>
            </a:r>
            <a:r>
              <a:rPr lang="en-IN" dirty="0"/>
              <a:t> ¡</a:t>
            </a:r>
            <a:r>
              <a:rPr lang="en-IN" dirty="0" err="1"/>
              <a:t>ÚûTÙm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976E8-C341-40B0-AE2B-B284EDCBFCF7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©u </a:t>
            </a:r>
            <a:r>
              <a:rPr lang="en-IN" dirty="0" err="1"/>
              <a:t>ùRôPÚúR</a:t>
            </a:r>
            <a:endParaRPr lang="en-IN" dirty="0"/>
          </a:p>
          <a:p>
            <a:r>
              <a:rPr lang="en-IN" dirty="0" err="1"/>
              <a:t>LôWQm</a:t>
            </a:r>
            <a:r>
              <a:rPr lang="en-IN" dirty="0"/>
              <a:t> Gu] </a:t>
            </a:r>
            <a:r>
              <a:rPr lang="en-IN" dirty="0" err="1"/>
              <a:t>ùR¬ÙUô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8863D-7415-458A-83D1-2D8C5295CA9B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Gu²p </a:t>
            </a:r>
            <a:r>
              <a:rPr lang="en-IN" dirty="0" err="1"/>
              <a:t>Yôr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- 2 ¨Wm©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0CE43-56E4-4BED-82E9-5957F1F00C45}"/>
              </a:ext>
            </a:extLst>
          </p:cNvPr>
          <p:cNvSpPr txBox="1"/>
          <p:nvPr/>
        </p:nvSpPr>
        <p:spPr>
          <a:xfrm>
            <a:off x="0" y="539748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</a:t>
            </a:r>
            <a:r>
              <a:rPr lang="en-IN" dirty="0" err="1"/>
              <a:t>CÚ°u</a:t>
            </a:r>
            <a:r>
              <a:rPr lang="en-IN" dirty="0"/>
              <a:t> Ts[</a:t>
            </a:r>
            <a:r>
              <a:rPr lang="en-IN" dirty="0" err="1"/>
              <a:t>jRôd¡p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SPkRôÛm</a:t>
            </a:r>
            <a:endParaRPr lang="en-IN" dirty="0"/>
          </a:p>
          <a:p>
            <a:r>
              <a:rPr lang="en-IN" dirty="0" err="1"/>
              <a:t>ùTôpXôl×dÏ</a:t>
            </a:r>
            <a:r>
              <a:rPr lang="en-IN" dirty="0"/>
              <a:t> </a:t>
            </a:r>
            <a:r>
              <a:rPr lang="en-IN" dirty="0" err="1"/>
              <a:t>TVlTP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3D18D-3694-4AD7-8852-74ABB40ACD2C}"/>
              </a:ext>
            </a:extLst>
          </p:cNvPr>
          <p:cNvSpPr txBox="1"/>
          <p:nvPr/>
        </p:nvSpPr>
        <p:spPr>
          <a:xfrm>
            <a:off x="0" y="57422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úS£dÏm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32611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3D18D-3694-4AD7-8852-74ABB40ACD2C}"/>
              </a:ext>
            </a:extLst>
          </p:cNvPr>
          <p:cNvSpPr txBox="1"/>
          <p:nvPr/>
        </p:nvSpPr>
        <p:spPr>
          <a:xfrm>
            <a:off x="0" y="572894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 </a:t>
            </a:r>
            <a:r>
              <a:rPr lang="en-IN" dirty="0" err="1"/>
              <a:t>BjÕUôûY</a:t>
            </a:r>
            <a:r>
              <a:rPr lang="en-IN" dirty="0"/>
              <a:t> Rh¥ </a:t>
            </a:r>
            <a:r>
              <a:rPr lang="en-IN" dirty="0" err="1"/>
              <a:t>GÝl</a:t>
            </a:r>
            <a:r>
              <a:rPr lang="en-IN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66715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26C9A-A16A-4569-B0BC-25AAB1BD7C19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úRt±ÓYôúW</a:t>
            </a:r>
            <a:endParaRPr lang="en-IN" dirty="0"/>
          </a:p>
          <a:p>
            <a:r>
              <a:rPr lang="en-IN" dirty="0"/>
              <a:t>§]m ¿§«u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SPj§ÓYôúW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159C8-7C76-425B-9A70-72D748CA089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Rôrj</a:t>
            </a:r>
            <a:r>
              <a:rPr lang="en-IN" dirty="0"/>
              <a:t>§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EVoj</a:t>
            </a:r>
            <a:r>
              <a:rPr lang="en-IN" dirty="0"/>
              <a:t>§</a:t>
            </a:r>
          </a:p>
          <a:p>
            <a:r>
              <a:rPr lang="en-IN" dirty="0" err="1"/>
              <a:t>SpXùRôÚ</a:t>
            </a:r>
            <a:r>
              <a:rPr lang="en-IN" dirty="0"/>
              <a:t> ®</a:t>
            </a:r>
            <a:r>
              <a:rPr lang="en-IN" dirty="0" err="1"/>
              <a:t>ÚkÕ</a:t>
            </a:r>
            <a:r>
              <a:rPr lang="en-IN" dirty="0"/>
              <a:t> </a:t>
            </a:r>
            <a:r>
              <a:rPr lang="en-IN" dirty="0" err="1"/>
              <a:t>ùNnRôúW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CC123-9778-4838-A1FF-3CBB7D0A15D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Guû] ûRXm é£ A©ú`¡jÕ</a:t>
            </a:r>
          </a:p>
          <a:p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ùLôiPôúW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110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2020-12-08T15:30:42Z</dcterms:modified>
</cp:coreProperties>
</file>