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75C48-96BA-439B-AC45-C974931767DF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ùTôu</a:t>
            </a:r>
            <a:r>
              <a:rPr lang="en-IN" dirty="0"/>
              <a:t>]ô] </a:t>
            </a:r>
            <a:r>
              <a:rPr lang="en-IN" dirty="0" err="1"/>
              <a:t>CúVÑûY</a:t>
            </a:r>
            <a:r>
              <a:rPr lang="en-IN" dirty="0"/>
              <a:t> ×</a:t>
            </a:r>
            <a:r>
              <a:rPr lang="en-IN" dirty="0" err="1"/>
              <a:t>i¦Vo</a:t>
            </a:r>
            <a:r>
              <a:rPr lang="en-IN" dirty="0"/>
              <a:t> </a:t>
            </a:r>
            <a:r>
              <a:rPr lang="en-IN" dirty="0" err="1"/>
              <a:t>SpúSNûW</a:t>
            </a:r>
            <a:endParaRPr lang="en-IN" dirty="0"/>
          </a:p>
          <a:p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ùNpúYôm</a:t>
            </a:r>
            <a:r>
              <a:rPr lang="en-IN" dirty="0"/>
              <a:t> </a:t>
            </a:r>
            <a:r>
              <a:rPr lang="en-IN" dirty="0" err="1"/>
              <a:t>éúXôLùUeÏm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019E8-2066-4FE2-B677-11F343280E24}"/>
              </a:ext>
            </a:extLst>
          </p:cNvPr>
          <p:cNvSpPr txBox="1"/>
          <p:nvPr/>
        </p:nvSpPr>
        <p:spPr>
          <a:xfrm>
            <a:off x="0" y="57586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Juú</a:t>
            </a:r>
            <a:r>
              <a:rPr lang="es-ES" dirty="0"/>
              <a:t>\ Y¯ </a:t>
            </a:r>
            <a:r>
              <a:rPr lang="es-ES" dirty="0" err="1"/>
              <a:t>Guú</a:t>
            </a:r>
            <a:r>
              <a:rPr lang="es-ES" dirty="0"/>
              <a:t>\ </a:t>
            </a:r>
            <a:r>
              <a:rPr lang="es-ES" dirty="0" err="1"/>
              <a:t>áßúYôm</a:t>
            </a:r>
            <a:endParaRPr lang="es-E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84202-3CD8-49F5-AE87-EE7951683F5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  <a:p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A±kÕ</a:t>
            </a:r>
            <a:r>
              <a:rPr lang="en-IN" dirty="0"/>
              <a:t> </a:t>
            </a:r>
            <a:r>
              <a:rPr lang="en-IN" dirty="0" err="1"/>
              <a:t>TVuTÓj§ÓYôo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8235B-DC68-4308-9B2E-452B18B0386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SmØPú</a:t>
            </a:r>
            <a:r>
              <a:rPr lang="en-IN" dirty="0"/>
              <a:t>] </a:t>
            </a:r>
            <a:r>
              <a:rPr lang="en-IN" dirty="0" err="1"/>
              <a:t>CÚlT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AûXLs</a:t>
            </a:r>
            <a:r>
              <a:rPr lang="en-IN" dirty="0"/>
              <a:t> ×</a:t>
            </a:r>
            <a:r>
              <a:rPr lang="en-IN" dirty="0" err="1"/>
              <a:t>VpLs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AûNlT§pûX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EBA37-9DE0-494F-9443-536730CAC85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AgNôUp</a:t>
            </a:r>
            <a:r>
              <a:rPr lang="en-IN" dirty="0"/>
              <a:t> </a:t>
            </a:r>
            <a:r>
              <a:rPr lang="en-IN" dirty="0" err="1"/>
              <a:t>ùNpúYôm</a:t>
            </a:r>
            <a:r>
              <a:rPr lang="en-IN" dirty="0"/>
              <a:t> </a:t>
            </a:r>
            <a:r>
              <a:rPr lang="en-IN" dirty="0" err="1"/>
              <a:t>YgNLû</a:t>
            </a:r>
            <a:r>
              <a:rPr lang="en-IN" dirty="0"/>
              <a:t>] </a:t>
            </a:r>
            <a:r>
              <a:rPr lang="en-IN" dirty="0" err="1"/>
              <a:t>ùYpúYôm</a:t>
            </a:r>
            <a:endParaRPr lang="en-IN" dirty="0"/>
          </a:p>
          <a:p>
            <a:r>
              <a:rPr lang="en-IN" dirty="0" err="1"/>
              <a:t>AWQô</a:t>
            </a:r>
            <a:r>
              <a:rPr lang="en-IN" dirty="0"/>
              <a:t>] </a:t>
            </a:r>
            <a:r>
              <a:rPr lang="en-IN" dirty="0" err="1"/>
              <a:t>úLôhûPLû</a:t>
            </a:r>
            <a:r>
              <a:rPr lang="en-IN" dirty="0"/>
              <a:t>[ ©¥</a:t>
            </a:r>
            <a:r>
              <a:rPr lang="en-IN" dirty="0" err="1"/>
              <a:t>j§ÓúYôm</a:t>
            </a:r>
            <a:r>
              <a:rPr lang="en-IN" dirty="0"/>
              <a:t> (</a:t>
            </a:r>
            <a:r>
              <a:rPr lang="en-IN" dirty="0" err="1"/>
              <a:t>Sôm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1301C-C173-44AD-8841-719A80009C19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 </a:t>
            </a:r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Nô</a:t>
            </a:r>
            <a:r>
              <a:rPr lang="en-IN" dirty="0"/>
              <a:t> </a:t>
            </a:r>
            <a:r>
              <a:rPr lang="en-IN" dirty="0" err="1"/>
              <a:t>êXm</a:t>
            </a:r>
            <a:r>
              <a:rPr lang="en-IN" dirty="0"/>
              <a:t> </a:t>
            </a:r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êXm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¨</a:t>
            </a:r>
            <a:r>
              <a:rPr lang="en-IN" dirty="0" err="1"/>
              <a:t>fNVm</a:t>
            </a:r>
            <a:r>
              <a:rPr lang="en-IN" dirty="0"/>
              <a:t> </a:t>
            </a:r>
            <a:r>
              <a:rPr lang="en-IN" dirty="0" err="1"/>
              <a:t>ùNnYôo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4CDF8-9592-488C-9D99-3D20ACD38A9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úSônLs</a:t>
            </a:r>
            <a:r>
              <a:rPr lang="en-IN" dirty="0"/>
              <a:t> </a:t>
            </a:r>
            <a:r>
              <a:rPr lang="en-IN" dirty="0" err="1"/>
              <a:t>AjRû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úTôdÏm</a:t>
            </a:r>
            <a:r>
              <a:rPr lang="en-IN" dirty="0"/>
              <a:t> </a:t>
            </a:r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CWjRjRôúX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ùTßúYôm</a:t>
            </a:r>
            <a:r>
              <a:rPr lang="en-IN" dirty="0"/>
              <a:t> (</a:t>
            </a:r>
            <a:r>
              <a:rPr lang="en-IN" dirty="0" err="1"/>
              <a:t>Sôm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D38AC-F89F-4F16-9FE5-9E518F8F605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LôXØm</a:t>
            </a:r>
            <a:r>
              <a:rPr lang="en-IN" dirty="0"/>
              <a:t> </a:t>
            </a:r>
            <a:r>
              <a:rPr lang="en-IN" dirty="0" err="1"/>
              <a:t>LPp</a:t>
            </a:r>
            <a:r>
              <a:rPr lang="en-IN" dirty="0"/>
              <a:t> </a:t>
            </a:r>
            <a:r>
              <a:rPr lang="en-IN" dirty="0" err="1"/>
              <a:t>AûXÙm</a:t>
            </a:r>
            <a:r>
              <a:rPr lang="en-IN" dirty="0"/>
              <a:t> </a:t>
            </a:r>
            <a:r>
              <a:rPr lang="en-IN" dirty="0" err="1"/>
              <a:t>Lôj§ÚdLôÕ</a:t>
            </a:r>
            <a:endParaRPr lang="en-IN" dirty="0"/>
          </a:p>
          <a:p>
            <a:r>
              <a:rPr lang="en-IN" dirty="0"/>
              <a:t>Es[ </a:t>
            </a:r>
            <a:r>
              <a:rPr lang="en-IN" dirty="0" err="1"/>
              <a:t>LôXj§úX</a:t>
            </a:r>
            <a:r>
              <a:rPr lang="en-IN" dirty="0"/>
              <a:t> </a:t>
            </a:r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LXd¡ÓúYôm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E760F-EA33-4A70-8C44-B3CFF1CCB0C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LpXô</a:t>
            </a:r>
            <a:r>
              <a:rPr lang="en-IN" dirty="0"/>
              <a:t>] </a:t>
            </a:r>
            <a:r>
              <a:rPr lang="en-IN" dirty="0" err="1"/>
              <a:t>ùSgNm</a:t>
            </a:r>
            <a:r>
              <a:rPr lang="en-IN" dirty="0"/>
              <a:t> </a:t>
            </a:r>
            <a:r>
              <a:rPr lang="en-IN" dirty="0" err="1"/>
              <a:t>LûWk§P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</a:p>
          <a:p>
            <a:r>
              <a:rPr lang="en-IN" dirty="0"/>
              <a:t>L²Yô] </a:t>
            </a:r>
            <a:r>
              <a:rPr lang="en-IN" dirty="0" err="1"/>
              <a:t>LojRo</a:t>
            </a:r>
            <a:r>
              <a:rPr lang="en-IN" dirty="0"/>
              <a:t> T¦ </a:t>
            </a:r>
            <a:r>
              <a:rPr lang="en-IN" dirty="0" err="1"/>
              <a:t>ùNn§ÓúYôm</a:t>
            </a:r>
            <a:r>
              <a:rPr lang="en-IN" dirty="0"/>
              <a:t> (</a:t>
            </a:r>
            <a:r>
              <a:rPr lang="en-IN" dirty="0" err="1"/>
              <a:t>Sôm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134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2020-12-07T11:28:41Z</dcterms:modified>
</cp:coreProperties>
</file>