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9EEB6975-D43B-4459-B634-2AE89AFAB39A}"/>
    <pc:docChg chg="modSld">
      <pc:chgData name="Samson Christopher" userId="6a13b5f1e64a53ae" providerId="LiveId" clId="{9EEB6975-D43B-4459-B634-2AE89AFAB39A}" dt="2020-12-09T14:28:52.710" v="35" actId="1036"/>
      <pc:docMkLst>
        <pc:docMk/>
      </pc:docMkLst>
      <pc:sldChg chg="modSp mod">
        <pc:chgData name="Samson Christopher" userId="6a13b5f1e64a53ae" providerId="LiveId" clId="{9EEB6975-D43B-4459-B634-2AE89AFAB39A}" dt="2020-12-09T14:27:45.173" v="0" actId="21"/>
        <pc:sldMkLst>
          <pc:docMk/>
          <pc:sldMk cId="944968354" sldId="391"/>
        </pc:sldMkLst>
        <pc:spChg chg="mod">
          <ac:chgData name="Samson Christopher" userId="6a13b5f1e64a53ae" providerId="LiveId" clId="{9EEB6975-D43B-4459-B634-2AE89AFAB39A}" dt="2020-12-09T14:27:45.173" v="0" actId="21"/>
          <ac:spMkLst>
            <pc:docMk/>
            <pc:sldMk cId="944968354" sldId="391"/>
            <ac:spMk id="4" creationId="{413342CB-CAD5-4615-8260-6D1AF5947D92}"/>
          </ac:spMkLst>
        </pc:spChg>
      </pc:sldChg>
      <pc:sldChg chg="modSp mod">
        <pc:chgData name="Samson Christopher" userId="6a13b5f1e64a53ae" providerId="LiveId" clId="{9EEB6975-D43B-4459-B634-2AE89AFAB39A}" dt="2020-12-09T14:27:49.318" v="1"/>
        <pc:sldMkLst>
          <pc:docMk/>
          <pc:sldMk cId="1414681237" sldId="392"/>
        </pc:sldMkLst>
        <pc:spChg chg="mod">
          <ac:chgData name="Samson Christopher" userId="6a13b5f1e64a53ae" providerId="LiveId" clId="{9EEB6975-D43B-4459-B634-2AE89AFAB39A}" dt="2020-12-09T14:27:49.318" v="1"/>
          <ac:spMkLst>
            <pc:docMk/>
            <pc:sldMk cId="1414681237" sldId="392"/>
            <ac:spMk id="4" creationId="{8A1D0565-531A-4168-ABF3-9080BDD8DE4F}"/>
          </ac:spMkLst>
        </pc:spChg>
      </pc:sldChg>
      <pc:sldChg chg="modSp mod">
        <pc:chgData name="Samson Christopher" userId="6a13b5f1e64a53ae" providerId="LiveId" clId="{9EEB6975-D43B-4459-B634-2AE89AFAB39A}" dt="2020-12-09T14:28:09.712" v="2" actId="21"/>
        <pc:sldMkLst>
          <pc:docMk/>
          <pc:sldMk cId="4103851070" sldId="393"/>
        </pc:sldMkLst>
        <pc:spChg chg="mod">
          <ac:chgData name="Samson Christopher" userId="6a13b5f1e64a53ae" providerId="LiveId" clId="{9EEB6975-D43B-4459-B634-2AE89AFAB39A}" dt="2020-12-09T14:28:09.712" v="2" actId="21"/>
          <ac:spMkLst>
            <pc:docMk/>
            <pc:sldMk cId="4103851070" sldId="393"/>
            <ac:spMk id="4" creationId="{F9B466F8-AECE-4316-AABC-8C9F6D62F874}"/>
          </ac:spMkLst>
        </pc:spChg>
      </pc:sldChg>
      <pc:sldChg chg="modSp mod">
        <pc:chgData name="Samson Christopher" userId="6a13b5f1e64a53ae" providerId="LiveId" clId="{9EEB6975-D43B-4459-B634-2AE89AFAB39A}" dt="2020-12-09T14:28:15.178" v="5" actId="20577"/>
        <pc:sldMkLst>
          <pc:docMk/>
          <pc:sldMk cId="659567130" sldId="394"/>
        </pc:sldMkLst>
        <pc:spChg chg="mod">
          <ac:chgData name="Samson Christopher" userId="6a13b5f1e64a53ae" providerId="LiveId" clId="{9EEB6975-D43B-4459-B634-2AE89AFAB39A}" dt="2020-12-09T14:28:15.178" v="5" actId="20577"/>
          <ac:spMkLst>
            <pc:docMk/>
            <pc:sldMk cId="659567130" sldId="394"/>
            <ac:spMk id="4" creationId="{8861E082-71C8-4E36-B574-E95F6E1FC83F}"/>
          </ac:spMkLst>
        </pc:spChg>
      </pc:sldChg>
      <pc:sldChg chg="modSp mod">
        <pc:chgData name="Samson Christopher" userId="6a13b5f1e64a53ae" providerId="LiveId" clId="{9EEB6975-D43B-4459-B634-2AE89AFAB39A}" dt="2020-12-09T14:28:41.661" v="22" actId="1036"/>
        <pc:sldMkLst>
          <pc:docMk/>
          <pc:sldMk cId="859356432" sldId="395"/>
        </pc:sldMkLst>
        <pc:spChg chg="mod">
          <ac:chgData name="Samson Christopher" userId="6a13b5f1e64a53ae" providerId="LiveId" clId="{9EEB6975-D43B-4459-B634-2AE89AFAB39A}" dt="2020-12-09T14:28:41.661" v="22" actId="1036"/>
          <ac:spMkLst>
            <pc:docMk/>
            <pc:sldMk cId="859356432" sldId="395"/>
            <ac:spMk id="4" creationId="{27A84FDB-29D1-424C-A47E-EF545F4250B6}"/>
          </ac:spMkLst>
        </pc:spChg>
      </pc:sldChg>
      <pc:sldChg chg="modSp mod">
        <pc:chgData name="Samson Christopher" userId="6a13b5f1e64a53ae" providerId="LiveId" clId="{9EEB6975-D43B-4459-B634-2AE89AFAB39A}" dt="2020-12-09T14:28:52.710" v="35" actId="1036"/>
        <pc:sldMkLst>
          <pc:docMk/>
          <pc:sldMk cId="2025405914" sldId="396"/>
        </pc:sldMkLst>
        <pc:spChg chg="mod">
          <ac:chgData name="Samson Christopher" userId="6a13b5f1e64a53ae" providerId="LiveId" clId="{9EEB6975-D43B-4459-B634-2AE89AFAB39A}" dt="2020-12-09T14:28:52.710" v="35" actId="1036"/>
          <ac:spMkLst>
            <pc:docMk/>
            <pc:sldMk cId="2025405914" sldId="396"/>
            <ac:spMk id="4" creationId="{15C8A9AA-DBE5-4C13-849F-16AB8245A0E2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57F14-C4EF-4B63-A0C4-7751C0AFA5C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BWô§dÏm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-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ËYàs</a:t>
            </a:r>
            <a:r>
              <a:rPr lang="en-IN" dirty="0"/>
              <a:t>[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A4A1F-ECE9-42A5-A396-8AD8447A0772}"/>
              </a:ext>
            </a:extLst>
          </p:cNvPr>
          <p:cNvSpPr txBox="1"/>
          <p:nvPr/>
        </p:nvSpPr>
        <p:spPr>
          <a:xfrm>
            <a:off x="0" y="54065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B©WLôªu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DNôd¡u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VôdúLô©u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- </a:t>
            </a:r>
            <a:r>
              <a:rPr lang="en-IN" dirty="0" err="1"/>
              <a:t>AYo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342CB-CAD5-4615-8260-6D1AF5947D92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B©WLôm</a:t>
            </a:r>
            <a:r>
              <a:rPr lang="en-IN" dirty="0"/>
              <a:t> ®</a:t>
            </a:r>
            <a:r>
              <a:rPr lang="en-IN" dirty="0" err="1"/>
              <a:t>ÑYô£jRôu</a:t>
            </a:r>
            <a:endParaRPr lang="en-IN" dirty="0"/>
          </a:p>
          <a:p>
            <a:r>
              <a:rPr lang="en-IN" dirty="0"/>
              <a:t>¿§Uô²u B£Ls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D0565-531A-4168-ABF3-9080BDD8DE4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UôodLjRôúX</a:t>
            </a:r>
            <a:r>
              <a:rPr lang="en-IN" dirty="0"/>
              <a:t> </a:t>
            </a:r>
            <a:r>
              <a:rPr lang="pl-PL" dirty="0"/>
              <a:t>B©WLôªu ©sû[L[ôn</a:t>
            </a:r>
          </a:p>
          <a:p>
            <a:r>
              <a:rPr lang="en-IN" dirty="0" err="1"/>
              <a:t>B£Lû</a:t>
            </a:r>
            <a:r>
              <a:rPr lang="en-IN" dirty="0"/>
              <a:t>[ </a:t>
            </a:r>
            <a:r>
              <a:rPr lang="en-IN" dirty="0" err="1"/>
              <a:t>ÑRkR¬lúTôm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466F8-AECE-4316-AABC-8C9F6D62F874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DNôdÏ</a:t>
            </a:r>
            <a:r>
              <a:rPr lang="en-IN" dirty="0"/>
              <a:t> ®</a:t>
            </a:r>
            <a:r>
              <a:rPr lang="en-IN" dirty="0" err="1"/>
              <a:t>ûR</a:t>
            </a:r>
            <a:r>
              <a:rPr lang="en-IN" dirty="0"/>
              <a:t> ®</a:t>
            </a:r>
            <a:r>
              <a:rPr lang="en-IN" dirty="0" err="1"/>
              <a:t>ûRjRôu</a:t>
            </a:r>
            <a:endParaRPr lang="en-IN" dirty="0"/>
          </a:p>
          <a:p>
            <a:r>
              <a:rPr lang="en-IN" dirty="0"/>
              <a:t>è\</a:t>
            </a:r>
            <a:r>
              <a:rPr lang="en-IN" dirty="0" err="1"/>
              <a:t>jRû</a:t>
            </a:r>
            <a:r>
              <a:rPr lang="en-IN" dirty="0"/>
              <a:t>] B£Ls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1E082-71C8-4E36-B574-E95F6E1FC83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TXuLû</a:t>
            </a:r>
            <a:r>
              <a:rPr lang="en-IN" dirty="0"/>
              <a:t>[ </a:t>
            </a:r>
            <a:r>
              <a:rPr lang="en-IN" dirty="0" err="1"/>
              <a:t>U¡ûUVôn</a:t>
            </a:r>
            <a:r>
              <a:rPr lang="en-IN" dirty="0"/>
              <a:t> </a:t>
            </a:r>
            <a:r>
              <a:rPr lang="en-IN" dirty="0" err="1"/>
              <a:t>AûPk§P</a:t>
            </a:r>
            <a:endParaRPr lang="en-IN" dirty="0"/>
          </a:p>
          <a:p>
            <a:r>
              <a:rPr lang="en-IN" dirty="0" err="1"/>
              <a:t>U¡rÜPu</a:t>
            </a:r>
            <a:r>
              <a:rPr lang="en-IN" dirty="0"/>
              <a:t> ©</a:t>
            </a:r>
            <a:r>
              <a:rPr lang="en-IN" dirty="0" err="1"/>
              <a:t>ûZj§ÓúYôm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84FDB-29D1-424C-A47E-EF545F4250B6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VôdúLô</a:t>
            </a:r>
            <a:r>
              <a:rPr lang="en-IN" dirty="0"/>
              <a:t>× </a:t>
            </a:r>
            <a:r>
              <a:rPr lang="en-IN" dirty="0" err="1"/>
              <a:t>úYiÓRp</a:t>
            </a:r>
            <a:r>
              <a:rPr lang="en-IN" dirty="0"/>
              <a:t> </a:t>
            </a:r>
            <a:r>
              <a:rPr lang="en-IN" dirty="0" err="1"/>
              <a:t>ùNnRôu</a:t>
            </a:r>
            <a:endParaRPr lang="en-IN" dirty="0"/>
          </a:p>
          <a:p>
            <a:r>
              <a:rPr lang="pt-BR" dirty="0"/>
              <a:t>E«o ©ûZj§P B£Ls ùTt\ôu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8A9AA-DBE5-4C13-849F-16AB8245A0E2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®</a:t>
            </a:r>
            <a:r>
              <a:rPr lang="en-IN" sz="4400" dirty="0" err="1"/>
              <a:t>ÑYôN</a:t>
            </a:r>
            <a:r>
              <a:rPr lang="en-IN" sz="4400" dirty="0"/>
              <a:t> </a:t>
            </a:r>
            <a:r>
              <a:rPr lang="en-IN" sz="4400" dirty="0" err="1"/>
              <a:t>ù_Tj</a:t>
            </a:r>
            <a:r>
              <a:rPr lang="en-IN" sz="4400" dirty="0"/>
              <a:t>§]</a:t>
            </a:r>
            <a:r>
              <a:rPr lang="en-IN" sz="4400" dirty="0" err="1"/>
              <a:t>ôp</a:t>
            </a:r>
            <a:r>
              <a:rPr lang="en-IN" sz="4400" dirty="0"/>
              <a:t> Eu]</a:t>
            </a:r>
            <a:r>
              <a:rPr lang="en-IN" sz="4400" dirty="0" err="1"/>
              <a:t>R¬u</a:t>
            </a:r>
            <a:r>
              <a:rPr lang="en-IN" sz="4400" dirty="0"/>
              <a:t> §</a:t>
            </a:r>
            <a:r>
              <a:rPr lang="en-IN" sz="4400" dirty="0" err="1"/>
              <a:t>ÚØLm</a:t>
            </a:r>
            <a:endParaRPr lang="en-IN" sz="4400" dirty="0"/>
          </a:p>
          <a:p>
            <a:r>
              <a:rPr lang="en-IN" sz="4400" dirty="0" err="1"/>
              <a:t>B£Lû</a:t>
            </a:r>
            <a:r>
              <a:rPr lang="en-IN" sz="4400" dirty="0"/>
              <a:t>[ </a:t>
            </a:r>
            <a:r>
              <a:rPr lang="en-IN" sz="4400" dirty="0" err="1"/>
              <a:t>AûPk§ÓúYôm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129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2020-12-09T14:28:55Z</dcterms:modified>
</cp:coreProperties>
</file>