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69F4630-3367-46D8-B525-DC30175EE060}"/>
    <pc:docChg chg="undo custSel delSld modSld">
      <pc:chgData name="Samson Christopher" userId="6a13b5f1e64a53ae" providerId="LiveId" clId="{169F4630-3367-46D8-B525-DC30175EE060}" dt="2020-12-13T01:16:01.477" v="39" actId="47"/>
      <pc:docMkLst>
        <pc:docMk/>
      </pc:docMkLst>
      <pc:sldChg chg="modSp mod">
        <pc:chgData name="Samson Christopher" userId="6a13b5f1e64a53ae" providerId="LiveId" clId="{169F4630-3367-46D8-B525-DC30175EE060}" dt="2020-12-13T01:15:11.078" v="13" actId="1036"/>
        <pc:sldMkLst>
          <pc:docMk/>
          <pc:sldMk cId="944968354" sldId="391"/>
        </pc:sldMkLst>
        <pc:spChg chg="mod">
          <ac:chgData name="Samson Christopher" userId="6a13b5f1e64a53ae" providerId="LiveId" clId="{169F4630-3367-46D8-B525-DC30175EE060}" dt="2020-12-13T01:15:11.078" v="13" actId="1036"/>
          <ac:spMkLst>
            <pc:docMk/>
            <pc:sldMk cId="944968354" sldId="391"/>
            <ac:spMk id="4" creationId="{52FA7D94-CDCF-47AE-8DA3-C6437947075E}"/>
          </ac:spMkLst>
        </pc:spChg>
      </pc:sldChg>
      <pc:sldChg chg="delSp modSp del mod">
        <pc:chgData name="Samson Christopher" userId="6a13b5f1e64a53ae" providerId="LiveId" clId="{169F4630-3367-46D8-B525-DC30175EE060}" dt="2020-12-13T01:15:13.141" v="14" actId="47"/>
        <pc:sldMkLst>
          <pc:docMk/>
          <pc:sldMk cId="1414681237" sldId="392"/>
        </pc:sldMkLst>
        <pc:spChg chg="del mod">
          <ac:chgData name="Samson Christopher" userId="6a13b5f1e64a53ae" providerId="LiveId" clId="{169F4630-3367-46D8-B525-DC30175EE060}" dt="2020-12-13T01:14:58.710" v="4"/>
          <ac:spMkLst>
            <pc:docMk/>
            <pc:sldMk cId="1414681237" sldId="392"/>
            <ac:spMk id="4" creationId="{4E21E21C-B2A1-4E1C-A53A-80A6A560C2B2}"/>
          </ac:spMkLst>
        </pc:spChg>
      </pc:sldChg>
      <pc:sldChg chg="modSp mod">
        <pc:chgData name="Samson Christopher" userId="6a13b5f1e64a53ae" providerId="LiveId" clId="{169F4630-3367-46D8-B525-DC30175EE060}" dt="2020-12-13T01:15:57.754" v="38" actId="1035"/>
        <pc:sldMkLst>
          <pc:docMk/>
          <pc:sldMk cId="4103851070" sldId="393"/>
        </pc:sldMkLst>
        <pc:spChg chg="mod">
          <ac:chgData name="Samson Christopher" userId="6a13b5f1e64a53ae" providerId="LiveId" clId="{169F4630-3367-46D8-B525-DC30175EE060}" dt="2020-12-13T01:15:57.754" v="38" actId="1035"/>
          <ac:spMkLst>
            <pc:docMk/>
            <pc:sldMk cId="4103851070" sldId="393"/>
            <ac:spMk id="4" creationId="{75A1E8A5-CF1B-4C6B-ACF2-5704100A698A}"/>
          </ac:spMkLst>
        </pc:spChg>
      </pc:sldChg>
      <pc:sldChg chg="delSp modSp del mod">
        <pc:chgData name="Samson Christopher" userId="6a13b5f1e64a53ae" providerId="LiveId" clId="{169F4630-3367-46D8-B525-DC30175EE060}" dt="2020-12-13T01:16:01.477" v="39" actId="47"/>
        <pc:sldMkLst>
          <pc:docMk/>
          <pc:sldMk cId="659567130" sldId="394"/>
        </pc:sldMkLst>
        <pc:spChg chg="del mod">
          <ac:chgData name="Samson Christopher" userId="6a13b5f1e64a53ae" providerId="LiveId" clId="{169F4630-3367-46D8-B525-DC30175EE060}" dt="2020-12-13T01:15:25.600" v="21"/>
          <ac:spMkLst>
            <pc:docMk/>
            <pc:sldMk cId="659567130" sldId="394"/>
            <ac:spMk id="4" creationId="{8CD91542-EED3-4DE3-80CB-94ECAC3D12A0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83A-D9F1-4FBE-BB59-C97C5474E82B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SuûUVôL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A746C-058D-4B05-B8A4-023D17282418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RôeùLôiQô</a:t>
            </a:r>
            <a:r>
              <a:rPr lang="en-IN" dirty="0"/>
              <a:t> </a:t>
            </a:r>
            <a:r>
              <a:rPr lang="en-IN" dirty="0" err="1"/>
              <a:t>ÕuT</a:t>
            </a:r>
            <a:r>
              <a:rPr lang="en-IN" dirty="0"/>
              <a:t> </a:t>
            </a:r>
            <a:r>
              <a:rPr lang="en-IN" dirty="0" err="1"/>
              <a:t>ÕVWeLs</a:t>
            </a:r>
            <a:endParaRPr lang="en-IN" dirty="0"/>
          </a:p>
          <a:p>
            <a:r>
              <a:rPr lang="en-IN" dirty="0" err="1"/>
              <a:t>R®dL</a:t>
            </a:r>
            <a:r>
              <a:rPr lang="en-IN" dirty="0"/>
              <a:t> </a:t>
            </a:r>
            <a:r>
              <a:rPr lang="en-IN" dirty="0" err="1"/>
              <a:t>ûYdÏm</a:t>
            </a:r>
            <a:r>
              <a:rPr lang="en-IN" dirty="0"/>
              <a:t> </a:t>
            </a:r>
            <a:r>
              <a:rPr lang="en-IN" dirty="0" err="1"/>
              <a:t>ãr¨ûXLs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A7D94-CDCF-47AE-8DA3-C6437947075E}"/>
              </a:ext>
            </a:extLst>
          </p:cNvPr>
          <p:cNvSpPr txBox="1"/>
          <p:nvPr/>
        </p:nvSpPr>
        <p:spPr>
          <a:xfrm>
            <a:off x="0" y="538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E«ÚdÏ E«WôL </a:t>
            </a:r>
            <a:r>
              <a:rPr lang="en-IN" dirty="0" err="1"/>
              <a:t>úS£jRYo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</a:t>
            </a:r>
            <a:r>
              <a:rPr lang="en-IN" dirty="0" err="1"/>
              <a:t>CpûXúVô</a:t>
            </a:r>
            <a:endParaRPr lang="en-IN" dirty="0"/>
          </a:p>
          <a:p>
            <a:r>
              <a:rPr lang="en-IN" dirty="0"/>
              <a:t>Es[</a:t>
            </a:r>
            <a:r>
              <a:rPr lang="en-IN" dirty="0" err="1"/>
              <a:t>j§p</a:t>
            </a:r>
            <a:r>
              <a:rPr lang="en-IN" dirty="0"/>
              <a:t> </a:t>
            </a:r>
            <a:r>
              <a:rPr lang="en-IN" dirty="0" err="1"/>
              <a:t>úYRû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RôeLúY</a:t>
            </a:r>
            <a:r>
              <a:rPr lang="en-IN" dirty="0"/>
              <a:t> </a:t>
            </a:r>
            <a:r>
              <a:rPr lang="en-IN" dirty="0" err="1"/>
              <a:t>Ø¥VûXúVô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1E8A5-CF1B-4C6B-ACF2-5704100A698A}"/>
              </a:ext>
            </a:extLst>
          </p:cNvPr>
          <p:cNvSpPr txBox="1"/>
          <p:nvPr/>
        </p:nvSpPr>
        <p:spPr>
          <a:xfrm>
            <a:off x="0" y="545669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ùNôkReLÞm</a:t>
            </a:r>
            <a:r>
              <a:rPr lang="en-IN" sz="4100" dirty="0"/>
              <a:t> </a:t>
            </a:r>
            <a:r>
              <a:rPr lang="en-IN" sz="4100" dirty="0" err="1"/>
              <a:t>TkReLÞm</a:t>
            </a:r>
            <a:r>
              <a:rPr lang="en-IN" sz="4100" dirty="0"/>
              <a:t> </a:t>
            </a:r>
            <a:r>
              <a:rPr lang="en-IN" sz="4100" dirty="0" err="1"/>
              <a:t>TôojÕuû</a:t>
            </a:r>
            <a:r>
              <a:rPr lang="en-IN" sz="4100" dirty="0"/>
              <a:t>] £¬</a:t>
            </a:r>
            <a:r>
              <a:rPr lang="en-IN" sz="4100" dirty="0" err="1"/>
              <a:t>jRôoLú</a:t>
            </a:r>
            <a:r>
              <a:rPr lang="en-IN" sz="4100" dirty="0"/>
              <a:t>[ô</a:t>
            </a:r>
          </a:p>
          <a:p>
            <a:r>
              <a:rPr lang="en-IN" sz="4100" dirty="0" err="1"/>
              <a:t>T§p</a:t>
            </a:r>
            <a:r>
              <a:rPr lang="en-IN" sz="4100" dirty="0"/>
              <a:t> </a:t>
            </a:r>
            <a:r>
              <a:rPr lang="en-IN" sz="4100" dirty="0" err="1"/>
              <a:t>ùNôpX</a:t>
            </a:r>
            <a:r>
              <a:rPr lang="en-IN" sz="4100" dirty="0"/>
              <a:t> </a:t>
            </a:r>
            <a:r>
              <a:rPr lang="en-IN" sz="4100" dirty="0" err="1"/>
              <a:t>Ø¥VûXúVô</a:t>
            </a:r>
            <a:r>
              <a:rPr lang="en-IN" sz="4100" dirty="0"/>
              <a:t> </a:t>
            </a:r>
            <a:r>
              <a:rPr lang="en-IN" sz="4100" dirty="0" err="1"/>
              <a:t>RûX</a:t>
            </a:r>
            <a:r>
              <a:rPr lang="en-IN" sz="4100" dirty="0"/>
              <a:t> Ï²kÕ ¨t¡\</a:t>
            </a:r>
            <a:r>
              <a:rPr lang="en-IN" sz="4100" dirty="0" err="1"/>
              <a:t>ôúVô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61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2020-12-13T01:16:05Z</dcterms:modified>
</cp:coreProperties>
</file>