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2698BA-B9C1-436C-A220-C36B5A3B4306}"/>
    <pc:docChg chg="modSld">
      <pc:chgData name="Samson Christopher" userId="6a13b5f1e64a53ae" providerId="LiveId" clId="{3B2698BA-B9C1-436C-A220-C36B5A3B4306}" dt="2020-12-13T01:16:38.873" v="0" actId="20577"/>
      <pc:docMkLst>
        <pc:docMk/>
      </pc:docMkLst>
      <pc:sldChg chg="modSp mod">
        <pc:chgData name="Samson Christopher" userId="6a13b5f1e64a53ae" providerId="LiveId" clId="{3B2698BA-B9C1-436C-A220-C36B5A3B4306}" dt="2020-12-13T01:16:38.873" v="0" actId="20577"/>
        <pc:sldMkLst>
          <pc:docMk/>
          <pc:sldMk cId="4103851070" sldId="393"/>
        </pc:sldMkLst>
        <pc:spChg chg="mod">
          <ac:chgData name="Samson Christopher" userId="6a13b5f1e64a53ae" providerId="LiveId" clId="{3B2698BA-B9C1-436C-A220-C36B5A3B4306}" dt="2020-12-13T01:16:38.873" v="0" actId="20577"/>
          <ac:spMkLst>
            <pc:docMk/>
            <pc:sldMk cId="4103851070" sldId="393"/>
            <ac:spMk id="4" creationId="{3AD1F790-1AFB-44AB-8FED-BBE9CC2AF1F0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408E2-AFDD-4522-92C4-FD6ADFD5C0D0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AuTô</a:t>
            </a:r>
            <a:r>
              <a:rPr lang="en-IN" dirty="0"/>
              <a:t>]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ùRôhPôúW</a:t>
            </a:r>
            <a:endParaRPr lang="en-IN" dirty="0"/>
          </a:p>
          <a:p>
            <a:r>
              <a:rPr lang="en-IN" dirty="0" err="1"/>
              <a:t>SmTôUp</a:t>
            </a:r>
            <a:r>
              <a:rPr lang="en-IN" dirty="0"/>
              <a:t> </a:t>
            </a:r>
            <a:r>
              <a:rPr lang="en-IN" dirty="0" err="1"/>
              <a:t>CÚlúTú</a:t>
            </a:r>
            <a:r>
              <a:rPr lang="en-IN" dirty="0"/>
              <a:t>]ô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SmTôUp</a:t>
            </a:r>
            <a:r>
              <a:rPr lang="en-IN" dirty="0"/>
              <a:t> </a:t>
            </a:r>
            <a:r>
              <a:rPr lang="en-IN" dirty="0" err="1"/>
              <a:t>CÚlúTú</a:t>
            </a:r>
            <a:r>
              <a:rPr lang="en-IN" dirty="0"/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8131D-D29B-44F4-83FD-AC7A4A0362A9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LPÛm</a:t>
            </a:r>
            <a:r>
              <a:rPr lang="en-IN" dirty="0"/>
              <a:t> </a:t>
            </a:r>
            <a:r>
              <a:rPr lang="en-IN" dirty="0" err="1"/>
              <a:t>LXe</a:t>
            </a:r>
            <a:r>
              <a:rPr lang="en-IN" dirty="0"/>
              <a:t>¡ </a:t>
            </a:r>
            <a:r>
              <a:rPr lang="en-IN" dirty="0" err="1"/>
              <a:t>ùR°VXôm</a:t>
            </a:r>
            <a:endParaRPr lang="en-IN" dirty="0"/>
          </a:p>
          <a:p>
            <a:r>
              <a:rPr lang="en-IN" dirty="0"/>
              <a:t>U] </a:t>
            </a:r>
            <a:r>
              <a:rPr lang="en-IN" dirty="0" err="1"/>
              <a:t>LYûXÙm</a:t>
            </a:r>
            <a:r>
              <a:rPr lang="en-IN" dirty="0"/>
              <a:t> JÚ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LûXVXôm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828D1-47BD-4352-A742-1FAC42655389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ùTXÅ</a:t>
            </a:r>
            <a:r>
              <a:rPr lang="en-IN" dirty="0"/>
              <a:t>]</a:t>
            </a:r>
            <a:r>
              <a:rPr lang="en-IN" dirty="0" err="1"/>
              <a:t>j§p</a:t>
            </a:r>
            <a:r>
              <a:rPr lang="en-IN" dirty="0"/>
              <a:t> Gu </a:t>
            </a:r>
            <a:r>
              <a:rPr lang="en-IN" dirty="0" err="1"/>
              <a:t>ùTXu</a:t>
            </a:r>
            <a:r>
              <a:rPr lang="en-IN" dirty="0"/>
              <a:t> ®[</a:t>
            </a:r>
            <a:r>
              <a:rPr lang="en-IN" dirty="0" err="1"/>
              <a:t>eÏm</a:t>
            </a:r>
            <a:endParaRPr lang="en-IN" dirty="0"/>
          </a:p>
          <a:p>
            <a:r>
              <a:rPr lang="en-IN" dirty="0"/>
              <a:t>Gu ¡</a:t>
            </a:r>
            <a:r>
              <a:rPr lang="en-IN" dirty="0" err="1"/>
              <a:t>ÚûT</a:t>
            </a:r>
            <a:r>
              <a:rPr lang="en-IN" dirty="0"/>
              <a:t> 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úTôÕUpúXô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97405-13C5-4EA8-B1D9-D1DDA34C06AB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AûZdÏm</a:t>
            </a:r>
            <a:r>
              <a:rPr lang="en-IN" dirty="0"/>
              <a:t> </a:t>
            </a:r>
            <a:r>
              <a:rPr lang="en-IN" dirty="0" err="1"/>
              <a:t>CúVÑYpúXô</a:t>
            </a:r>
            <a:r>
              <a:rPr lang="en-IN" dirty="0"/>
              <a:t> </a:t>
            </a:r>
          </a:p>
          <a:p>
            <a:r>
              <a:rPr lang="en-IN" dirty="0" err="1"/>
              <a:t>E«úWôÓ</a:t>
            </a:r>
            <a:r>
              <a:rPr lang="en-IN" dirty="0"/>
              <a:t> </a:t>
            </a:r>
            <a:r>
              <a:rPr lang="en-IN" dirty="0" err="1"/>
              <a:t>CÚdÏm</a:t>
            </a:r>
            <a:r>
              <a:rPr lang="en-IN" dirty="0"/>
              <a:t> Gu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A3551-08C9-4B14-B63D-9593FBD742AB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SmTôUp</a:t>
            </a:r>
            <a:r>
              <a:rPr lang="en-IN" dirty="0"/>
              <a:t> </a:t>
            </a:r>
            <a:r>
              <a:rPr lang="en-IN" dirty="0" err="1"/>
              <a:t>CÚlúTú</a:t>
            </a:r>
            <a:r>
              <a:rPr lang="en-IN" dirty="0"/>
              <a:t>]ô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B43ED-8AFF-47B6-84F2-5FA0B16C3358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CÚs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ãZôúR</a:t>
            </a:r>
            <a:endParaRPr lang="en-IN" dirty="0"/>
          </a:p>
          <a:p>
            <a:r>
              <a:rPr lang="en-IN" dirty="0" err="1"/>
              <a:t>úRY</a:t>
            </a:r>
            <a:r>
              <a:rPr lang="en-IN" dirty="0"/>
              <a:t> J°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Y¯SPjÕm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435D7-9975-4B0B-B667-B8FA5E01A611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A¯¡\</a:t>
            </a:r>
            <a:r>
              <a:rPr lang="en-IN" dirty="0" err="1"/>
              <a:t>ûR</a:t>
            </a:r>
            <a:r>
              <a:rPr lang="en-IN" dirty="0"/>
              <a:t> ¿ </a:t>
            </a:r>
            <a:r>
              <a:rPr lang="en-IN" dirty="0" err="1"/>
              <a:t>CZkÕ</a:t>
            </a:r>
            <a:r>
              <a:rPr lang="en-IN" dirty="0"/>
              <a:t> ®</a:t>
            </a:r>
            <a:r>
              <a:rPr lang="en-IN" dirty="0" err="1"/>
              <a:t>hPôn</a:t>
            </a:r>
            <a:endParaRPr lang="en-IN" dirty="0"/>
          </a:p>
          <a:p>
            <a:r>
              <a:rPr lang="en-IN" dirty="0" err="1"/>
              <a:t>A¯VôRùRôuû</a:t>
            </a:r>
            <a:r>
              <a:rPr lang="en-IN" dirty="0"/>
              <a:t>\ ¿ </a:t>
            </a:r>
            <a:r>
              <a:rPr lang="en-IN" dirty="0" err="1"/>
              <a:t>AûPkÕ</a:t>
            </a:r>
            <a:r>
              <a:rPr lang="en-IN" dirty="0"/>
              <a:t> ®</a:t>
            </a:r>
            <a:r>
              <a:rPr lang="en-IN" dirty="0" err="1"/>
              <a:t>hPôn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D46D0-DF42-44C6-AE7C-C7AF57E7C5C2}"/>
              </a:ext>
            </a:extLst>
          </p:cNvPr>
          <p:cNvSpPr txBox="1"/>
          <p:nvPr/>
        </p:nvSpPr>
        <p:spPr>
          <a:xfrm>
            <a:off x="0" y="5469354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úRY</a:t>
            </a:r>
            <a:r>
              <a:rPr lang="en-IN" sz="4000" dirty="0"/>
              <a:t> </a:t>
            </a:r>
            <a:r>
              <a:rPr lang="en-IN" sz="4000" dirty="0" err="1"/>
              <a:t>NêLm</a:t>
            </a:r>
            <a:r>
              <a:rPr lang="en-IN" sz="4000" dirty="0"/>
              <a:t> </a:t>
            </a:r>
            <a:r>
              <a:rPr lang="en-IN" sz="4000" dirty="0" err="1"/>
              <a:t>Øu</a:t>
            </a:r>
            <a:r>
              <a:rPr lang="en-IN" sz="4000" dirty="0"/>
              <a:t>]</a:t>
            </a:r>
            <a:r>
              <a:rPr lang="en-IN" sz="4000" dirty="0" err="1"/>
              <a:t>ôp</a:t>
            </a:r>
            <a:r>
              <a:rPr lang="en-IN" sz="4000" dirty="0"/>
              <a:t> ¿ </a:t>
            </a:r>
            <a:r>
              <a:rPr lang="en-IN" sz="4000" dirty="0" err="1"/>
              <a:t>YÚYôúV</a:t>
            </a:r>
            <a:r>
              <a:rPr lang="en-IN" sz="4000" dirty="0"/>
              <a:t> </a:t>
            </a:r>
          </a:p>
          <a:p>
            <a:r>
              <a:rPr lang="en-IN" sz="4000" dirty="0"/>
              <a:t>Gu </a:t>
            </a:r>
            <a:r>
              <a:rPr lang="en-IN" sz="4000" dirty="0" err="1"/>
              <a:t>úSNùWußm</a:t>
            </a:r>
            <a:r>
              <a:rPr lang="en-IN" sz="4000" dirty="0"/>
              <a:t> </a:t>
            </a:r>
            <a:r>
              <a:rPr lang="en-IN" sz="4000" dirty="0" err="1"/>
              <a:t>Guú</a:t>
            </a:r>
            <a:r>
              <a:rPr lang="en-IN" sz="4000" dirty="0"/>
              <a:t>]</a:t>
            </a:r>
            <a:r>
              <a:rPr lang="en-IN" sz="4000" dirty="0" err="1"/>
              <a:t>ôÓ</a:t>
            </a:r>
            <a:r>
              <a:rPr lang="en-IN" sz="4000" dirty="0"/>
              <a:t> </a:t>
            </a:r>
            <a:r>
              <a:rPr lang="en-IN" sz="4000" dirty="0" err="1"/>
              <a:t>CÚlTôo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1F790-1AFB-44AB-8FED-BBE9CC2AF1F0}"/>
              </a:ext>
            </a:extLst>
          </p:cNvPr>
          <p:cNvSpPr txBox="1"/>
          <p:nvPr/>
        </p:nvSpPr>
        <p:spPr>
          <a:xfrm>
            <a:off x="0" y="5796687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SmTôUp</a:t>
            </a:r>
            <a:r>
              <a:rPr lang="en-IN" dirty="0"/>
              <a:t> </a:t>
            </a:r>
            <a:r>
              <a:rPr lang="en-IN" dirty="0" err="1"/>
              <a:t>CÚlúTú</a:t>
            </a:r>
            <a:r>
              <a:rPr lang="en-IN" dirty="0"/>
              <a:t>]ô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F0B23-94E4-4706-8961-91C594386FA6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LPu</a:t>
            </a:r>
            <a:r>
              <a:rPr lang="en-IN" dirty="0"/>
              <a:t> ¿ </a:t>
            </a:r>
            <a:r>
              <a:rPr lang="en-IN" dirty="0" err="1"/>
              <a:t>YôeLôúV</a:t>
            </a:r>
            <a:endParaRPr lang="en-IN" dirty="0"/>
          </a:p>
          <a:p>
            <a:r>
              <a:rPr lang="en-IN" dirty="0" err="1"/>
              <a:t>LPu</a:t>
            </a:r>
            <a:r>
              <a:rPr lang="en-IN" dirty="0"/>
              <a:t> ¿ </a:t>
            </a:r>
            <a:r>
              <a:rPr lang="en-IN" dirty="0" err="1"/>
              <a:t>ùLôÓj§ÓYôn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0B156-8CD8-47BF-89AB-97D04C49139E}"/>
              </a:ext>
            </a:extLst>
          </p:cNvPr>
          <p:cNvSpPr txBox="1"/>
          <p:nvPr/>
        </p:nvSpPr>
        <p:spPr>
          <a:xfrm>
            <a:off x="0" y="540208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RlTôUp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sz="4000" dirty="0" err="1">
                <a:latin typeface="Tamil Bible" pitchFamily="2" charset="0"/>
              </a:rPr>
              <a:t>Ngh</a:t>
            </a:r>
            <a:r>
              <a:rPr lang="en-IN" sz="4000" dirty="0">
                <a:latin typeface="Tamil Bible" pitchFamily="2" charset="0"/>
              </a:rPr>
              <a:t>\</a:t>
            </a:r>
            <a:r>
              <a:rPr lang="en-IN" sz="4000" dirty="0" err="1">
                <a:latin typeface="Tamil Bible" pitchFamily="2" charset="0"/>
              </a:rPr>
              <a:t>p</a:t>
            </a:r>
            <a:r>
              <a:rPr lang="en-IN" dirty="0" err="1"/>
              <a:t>j§ÓúYu</a:t>
            </a:r>
            <a:endParaRPr lang="en-IN" dirty="0"/>
          </a:p>
          <a:p>
            <a:r>
              <a:rPr lang="en-IN" dirty="0"/>
              <a:t>E\</a:t>
            </a:r>
            <a:r>
              <a:rPr lang="en-IN" dirty="0" err="1"/>
              <a:t>eLôUp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Lôj§ÓúYu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3254F-128F-4C66-A4FE-7BE0C6E82552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</a:t>
            </a:r>
            <a:r>
              <a:rPr lang="en-IN" dirty="0" err="1"/>
              <a:t>AlTm</a:t>
            </a:r>
            <a:r>
              <a:rPr lang="en-IN" dirty="0"/>
              <a:t> </a:t>
            </a:r>
            <a:r>
              <a:rPr lang="en-IN" dirty="0" err="1"/>
              <a:t>Sôú</a:t>
            </a:r>
            <a:r>
              <a:rPr lang="en-IN" dirty="0"/>
              <a:t>] </a:t>
            </a:r>
          </a:p>
          <a:p>
            <a:r>
              <a:rPr lang="en-IN" dirty="0"/>
              <a:t>Gu </a:t>
            </a:r>
            <a:r>
              <a:rPr lang="en-IN" dirty="0" err="1"/>
              <a:t>YpXYo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CÚlTôo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53D2E-20CB-4172-ACC5-3EDF064A235B}"/>
              </a:ext>
            </a:extLst>
          </p:cNvPr>
          <p:cNvSpPr txBox="1"/>
          <p:nvPr/>
        </p:nvSpPr>
        <p:spPr>
          <a:xfrm>
            <a:off x="0" y="572957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SmTôUp</a:t>
            </a:r>
            <a:r>
              <a:rPr lang="en-IN" dirty="0"/>
              <a:t> </a:t>
            </a:r>
            <a:r>
              <a:rPr lang="en-IN" dirty="0" err="1"/>
              <a:t>CÚlúTú</a:t>
            </a:r>
            <a:r>
              <a:rPr lang="en-IN" dirty="0"/>
              <a:t>]ô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150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2020-12-13T01:16:44Z</dcterms:modified>
</cp:coreProperties>
</file>