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89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759377E2-B056-4083-A1A9-A8E384A6161C}"/>
    <pc:docChg chg="undo custSel delSld modSld">
      <pc:chgData name="Samson Christopher" userId="6a13b5f1e64a53ae" providerId="LiveId" clId="{759377E2-B056-4083-A1A9-A8E384A6161C}" dt="2020-12-13T01:18:15.481" v="41" actId="47"/>
      <pc:docMkLst>
        <pc:docMk/>
      </pc:docMkLst>
      <pc:sldChg chg="modSp mod">
        <pc:chgData name="Samson Christopher" userId="6a13b5f1e64a53ae" providerId="LiveId" clId="{759377E2-B056-4083-A1A9-A8E384A6161C}" dt="2020-12-13T01:18:09.739" v="40" actId="1036"/>
        <pc:sldMkLst>
          <pc:docMk/>
          <pc:sldMk cId="850099564" sldId="390"/>
        </pc:sldMkLst>
        <pc:spChg chg="mod">
          <ac:chgData name="Samson Christopher" userId="6a13b5f1e64a53ae" providerId="LiveId" clId="{759377E2-B056-4083-A1A9-A8E384A6161C}" dt="2020-12-13T01:18:09.739" v="40" actId="1036"/>
          <ac:spMkLst>
            <pc:docMk/>
            <pc:sldMk cId="850099564" sldId="390"/>
            <ac:spMk id="4" creationId="{056ABA4B-3B66-4CAA-8CE5-FBBD21A84F03}"/>
          </ac:spMkLst>
        </pc:spChg>
      </pc:sldChg>
      <pc:sldChg chg="delSp modSp del mod">
        <pc:chgData name="Samson Christopher" userId="6a13b5f1e64a53ae" providerId="LiveId" clId="{759377E2-B056-4083-A1A9-A8E384A6161C}" dt="2020-12-13T01:18:15.481" v="41" actId="47"/>
        <pc:sldMkLst>
          <pc:docMk/>
          <pc:sldMk cId="620644615" sldId="404"/>
        </pc:sldMkLst>
        <pc:spChg chg="del mod">
          <ac:chgData name="Samson Christopher" userId="6a13b5f1e64a53ae" providerId="LiveId" clId="{759377E2-B056-4083-A1A9-A8E384A6161C}" dt="2020-12-13T01:17:23.200" v="2"/>
          <ac:spMkLst>
            <pc:docMk/>
            <pc:sldMk cId="620644615" sldId="404"/>
            <ac:spMk id="4" creationId="{774A619A-3CC7-43E7-862C-5CEC80AAA341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ABA4B-3B66-4CAA-8CE5-FBBD21A84F03}"/>
              </a:ext>
            </a:extLst>
          </p:cNvPr>
          <p:cNvSpPr txBox="1"/>
          <p:nvPr/>
        </p:nvSpPr>
        <p:spPr>
          <a:xfrm>
            <a:off x="0" y="538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BßR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s-ES" dirty="0" err="1"/>
              <a:t>úRY</a:t>
            </a:r>
            <a:r>
              <a:rPr lang="es-ES" dirty="0"/>
              <a:t>]Yo </a:t>
            </a:r>
            <a:r>
              <a:rPr lang="es-ES" dirty="0" err="1"/>
              <a:t>Bt</a:t>
            </a:r>
            <a:r>
              <a:rPr lang="es-ES" dirty="0"/>
              <a:t>± </a:t>
            </a:r>
            <a:r>
              <a:rPr lang="es-ES" dirty="0" err="1"/>
              <a:t>úRt±ÓYôo</a:t>
            </a:r>
            <a:r>
              <a:rPr lang="es-ES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Bßm</a:t>
            </a:r>
            <a:r>
              <a:rPr lang="en-IN" dirty="0"/>
              <a:t>. </a:t>
            </a:r>
            <a:r>
              <a:rPr lang="en-IN" dirty="0" err="1"/>
              <a:t>LYûXLs</a:t>
            </a:r>
            <a:r>
              <a:rPr lang="en-IN" dirty="0"/>
              <a:t> ¾Úm </a:t>
            </a:r>
            <a:r>
              <a:rPr lang="en-IN" dirty="0" err="1"/>
              <a:t>LôjÕuû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4052E-786A-49D9-8CD5-081C187A492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ÕdLj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Es[m </a:t>
            </a:r>
            <a:r>
              <a:rPr lang="en-IN" dirty="0" err="1"/>
              <a:t>ÕYÞm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ùYhLj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L®Ým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96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F9FD2-994C-4D32-AA8E-CACE03346C9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ùSÚdLj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U]m </a:t>
            </a:r>
            <a:r>
              <a:rPr lang="en-IN" dirty="0" err="1"/>
              <a:t>ùSôße¡Óm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/>
              <a:t>YN]j§]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ùTXlTÓj§ÓYôo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9BC6-8A47-41DF-83DD-F5CFCA94C32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TôWm</a:t>
            </a:r>
            <a:r>
              <a:rPr lang="en-IN" dirty="0"/>
              <a:t> </a:t>
            </a:r>
            <a:r>
              <a:rPr lang="en-IN" dirty="0" err="1"/>
              <a:t>AûPkR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NôTj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U]m </a:t>
            </a:r>
            <a:r>
              <a:rPr lang="en-IN" dirty="0" err="1"/>
              <a:t>LXe</a:t>
            </a:r>
            <a:r>
              <a:rPr lang="en-IN" dirty="0"/>
              <a:t>¡] </a:t>
            </a:r>
            <a:r>
              <a:rPr lang="en-IN" dirty="0" err="1"/>
              <a:t>úSWm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E8B03-20A1-40BE-9F1D-3713147AF7E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úWôLj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úRLm</a:t>
            </a:r>
            <a:r>
              <a:rPr lang="en-IN" dirty="0"/>
              <a:t> </a:t>
            </a:r>
            <a:r>
              <a:rPr lang="en-IN" dirty="0" err="1"/>
              <a:t>úRônkR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DD506-B817-4C6B-9F16-5943C9286E1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RôLj§]ôp Es[m R®dÏm úSWm</a:t>
            </a:r>
          </a:p>
          <a:p>
            <a:r>
              <a:rPr lang="en-IN" dirty="0"/>
              <a:t>Y\h£«]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BjUô</a:t>
            </a:r>
            <a:r>
              <a:rPr lang="en-IN" dirty="0"/>
              <a:t> He¡] </a:t>
            </a:r>
            <a:r>
              <a:rPr lang="en-IN" dirty="0" err="1"/>
              <a:t>úSWm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7DDA0-A881-4F3B-AA79-043685988A3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ßûU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B® </a:t>
            </a:r>
            <a:r>
              <a:rPr lang="en-IN" dirty="0" err="1"/>
              <a:t>ùSôßeÏiP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 err="1"/>
              <a:t>U¡ûU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¨û\</a:t>
            </a:r>
            <a:r>
              <a:rPr lang="en-IN" dirty="0" err="1"/>
              <a:t>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2020-12-13T01:18:23Z</dcterms:modified>
</cp:coreProperties>
</file>