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538C604F-CDCE-4540-9398-D85859143B72}"/>
    <pc:docChg chg="delSld modSld">
      <pc:chgData name="Samson Christopher" userId="6a13b5f1e64a53ae" providerId="LiveId" clId="{538C604F-CDCE-4540-9398-D85859143B72}" dt="2020-12-13T01:19:38.011" v="28" actId="47"/>
      <pc:docMkLst>
        <pc:docMk/>
      </pc:docMkLst>
      <pc:sldChg chg="modSp mod">
        <pc:chgData name="Samson Christopher" userId="6a13b5f1e64a53ae" providerId="LiveId" clId="{538C604F-CDCE-4540-9398-D85859143B72}" dt="2020-12-13T01:19:33.431" v="27" actId="1036"/>
        <pc:sldMkLst>
          <pc:docMk/>
          <pc:sldMk cId="4103851070" sldId="393"/>
        </pc:sldMkLst>
        <pc:spChg chg="mod">
          <ac:chgData name="Samson Christopher" userId="6a13b5f1e64a53ae" providerId="LiveId" clId="{538C604F-CDCE-4540-9398-D85859143B72}" dt="2020-12-13T01:19:33.431" v="27" actId="1036"/>
          <ac:spMkLst>
            <pc:docMk/>
            <pc:sldMk cId="4103851070" sldId="393"/>
            <ac:spMk id="4" creationId="{1CBDFC63-F73D-4C9C-B4CB-D81EB4E79B12}"/>
          </ac:spMkLst>
        </pc:spChg>
      </pc:sldChg>
      <pc:sldChg chg="delSp modSp del mod">
        <pc:chgData name="Samson Christopher" userId="6a13b5f1e64a53ae" providerId="LiveId" clId="{538C604F-CDCE-4540-9398-D85859143B72}" dt="2020-12-13T01:19:38.011" v="28" actId="47"/>
        <pc:sldMkLst>
          <pc:docMk/>
          <pc:sldMk cId="659567130" sldId="394"/>
        </pc:sldMkLst>
        <pc:spChg chg="del mod">
          <ac:chgData name="Samson Christopher" userId="6a13b5f1e64a53ae" providerId="LiveId" clId="{538C604F-CDCE-4540-9398-D85859143B72}" dt="2020-12-13T01:19:11.201" v="2"/>
          <ac:spMkLst>
            <pc:docMk/>
            <pc:sldMk cId="659567130" sldId="394"/>
            <ac:spMk id="7" creationId="{171CA4C5-4E2B-4AD7-8B56-203DC72A1A65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BEAF4-FF56-4572-A52B-EE6469E1EDC4}"/>
              </a:ext>
            </a:extLst>
          </p:cNvPr>
          <p:cNvSpPr txBox="1"/>
          <p:nvPr/>
        </p:nvSpPr>
        <p:spPr>
          <a:xfrm>
            <a:off x="0" y="5393045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SPkÕ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TôûRLs</a:t>
            </a:r>
            <a:r>
              <a:rPr lang="en-IN" dirty="0"/>
              <a:t> </a:t>
            </a:r>
            <a:r>
              <a:rPr lang="en-IN" dirty="0" err="1"/>
              <a:t>LWÓúUÓLs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TôûRLs</a:t>
            </a:r>
            <a:r>
              <a:rPr lang="en-IN" dirty="0"/>
              <a:t> </a:t>
            </a:r>
            <a:r>
              <a:rPr lang="en-IN" dirty="0" err="1"/>
              <a:t>ØhLs</a:t>
            </a:r>
            <a:r>
              <a:rPr lang="en-IN" dirty="0"/>
              <a:t> </a:t>
            </a:r>
            <a:r>
              <a:rPr lang="en-IN" dirty="0" err="1"/>
              <a:t>úY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Ls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C35A-A05A-40F4-A21B-6E8CEAFD3BF3}"/>
              </a:ext>
            </a:extLst>
          </p:cNvPr>
          <p:cNvSpPr txBox="1"/>
          <p:nvPr/>
        </p:nvSpPr>
        <p:spPr>
          <a:xfrm>
            <a:off x="0" y="53974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SPdLØ¥VX</a:t>
            </a:r>
            <a:r>
              <a:rPr lang="en-IN" dirty="0"/>
              <a:t> </a:t>
            </a:r>
            <a:r>
              <a:rPr lang="en-IN" dirty="0" err="1"/>
              <a:t>Pô</a:t>
            </a:r>
            <a:r>
              <a:rPr lang="en-IN" dirty="0"/>
              <a:t>¥ </a:t>
            </a:r>
            <a:r>
              <a:rPr lang="en-IN" dirty="0" err="1"/>
              <a:t>SPdL</a:t>
            </a:r>
            <a:r>
              <a:rPr lang="en-IN" dirty="0"/>
              <a:t> Ø¥VX</a:t>
            </a:r>
          </a:p>
          <a:p>
            <a:r>
              <a:rPr lang="en-IN" dirty="0" err="1"/>
              <a:t>Rôe¡d</a:t>
            </a:r>
            <a:r>
              <a:rPr lang="en-IN" dirty="0"/>
              <a:t> </a:t>
            </a:r>
            <a:r>
              <a:rPr lang="en-IN" dirty="0" err="1"/>
              <a:t>ùLôsÞeL</a:t>
            </a:r>
            <a:r>
              <a:rPr lang="en-IN" dirty="0"/>
              <a:t> </a:t>
            </a:r>
            <a:r>
              <a:rPr lang="en-IN" dirty="0" err="1"/>
              <a:t>LWj§p</a:t>
            </a:r>
            <a:r>
              <a:rPr lang="en-IN" dirty="0"/>
              <a:t> </a:t>
            </a:r>
            <a:r>
              <a:rPr lang="en-IN" dirty="0" err="1"/>
              <a:t>Hk§d</a:t>
            </a:r>
            <a:r>
              <a:rPr lang="en-IN" dirty="0"/>
              <a:t> </a:t>
            </a:r>
            <a:r>
              <a:rPr lang="en-IN" dirty="0" err="1"/>
              <a:t>ùLôsÞeL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A4847-94AB-4AA1-BFD9-15312DC00B2D}"/>
              </a:ext>
            </a:extLst>
          </p:cNvPr>
          <p:cNvSpPr txBox="1"/>
          <p:nvPr/>
        </p:nvSpPr>
        <p:spPr>
          <a:xfrm>
            <a:off x="0" y="5397643"/>
            <a:ext cx="12192000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Gu ÑV </a:t>
            </a:r>
            <a:r>
              <a:rPr lang="en-IN" sz="4000" dirty="0" err="1"/>
              <a:t>ùTXjRôp</a:t>
            </a:r>
            <a:r>
              <a:rPr lang="en-IN" sz="4000" dirty="0"/>
              <a:t> </a:t>
            </a:r>
            <a:r>
              <a:rPr lang="en-IN" sz="4000" dirty="0" err="1"/>
              <a:t>K¥lTôojúRu</a:t>
            </a:r>
            <a:r>
              <a:rPr lang="en-IN" sz="4000" dirty="0"/>
              <a:t> KPØ¥VX</a:t>
            </a:r>
          </a:p>
          <a:p>
            <a:r>
              <a:rPr lang="en-IN" sz="4000" dirty="0"/>
              <a:t>Gu U] </a:t>
            </a:r>
            <a:r>
              <a:rPr lang="en-IN" sz="4000" dirty="0" err="1"/>
              <a:t>ùTXjRôp</a:t>
            </a:r>
            <a:r>
              <a:rPr lang="en-IN" sz="4000" dirty="0"/>
              <a:t> </a:t>
            </a:r>
            <a:r>
              <a:rPr lang="en-IN" sz="4000" dirty="0" err="1"/>
              <a:t>SPkÕ</a:t>
            </a:r>
            <a:r>
              <a:rPr lang="en-IN" sz="4000" dirty="0"/>
              <a:t> </a:t>
            </a:r>
            <a:r>
              <a:rPr lang="en-IN" sz="4000" dirty="0" err="1"/>
              <a:t>TôojúRu</a:t>
            </a:r>
            <a:r>
              <a:rPr lang="en-IN" sz="4000" dirty="0"/>
              <a:t> </a:t>
            </a:r>
            <a:r>
              <a:rPr lang="en-IN" sz="4000" dirty="0" err="1"/>
              <a:t>SPdL</a:t>
            </a:r>
            <a:r>
              <a:rPr lang="en-IN" sz="4000" dirty="0"/>
              <a:t> Ø¥VX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CE45A-2F1B-48B9-BB52-E705894D0F91}"/>
              </a:ext>
            </a:extLst>
          </p:cNvPr>
          <p:cNvSpPr txBox="1"/>
          <p:nvPr/>
        </p:nvSpPr>
        <p:spPr>
          <a:xfrm>
            <a:off x="0" y="548169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Gu </a:t>
            </a:r>
            <a:r>
              <a:rPr lang="en-IN" sz="4000" dirty="0" err="1"/>
              <a:t>úRôs</a:t>
            </a:r>
            <a:r>
              <a:rPr lang="en-IN" sz="4000" dirty="0"/>
              <a:t> </a:t>
            </a:r>
            <a:r>
              <a:rPr lang="en-IN" sz="4000" dirty="0" err="1"/>
              <a:t>ùTXjRôp</a:t>
            </a:r>
            <a:r>
              <a:rPr lang="en-IN" sz="4000" dirty="0"/>
              <a:t> </a:t>
            </a:r>
            <a:r>
              <a:rPr lang="en-IN" sz="4000" dirty="0" err="1"/>
              <a:t>ÑUkÕ</a:t>
            </a:r>
            <a:r>
              <a:rPr lang="en-IN" sz="4000" dirty="0"/>
              <a:t> </a:t>
            </a:r>
            <a:r>
              <a:rPr lang="en-IN" sz="4000" dirty="0" err="1"/>
              <a:t>TôojúRu</a:t>
            </a:r>
            <a:r>
              <a:rPr lang="en-IN" sz="4000" dirty="0"/>
              <a:t> </a:t>
            </a:r>
            <a:r>
              <a:rPr lang="en-IN" sz="4000" dirty="0" err="1"/>
              <a:t>ÑUdL</a:t>
            </a:r>
            <a:r>
              <a:rPr lang="en-IN" sz="4000" dirty="0"/>
              <a:t> Ø¥VX</a:t>
            </a:r>
          </a:p>
          <a:p>
            <a:r>
              <a:rPr lang="en-IN" sz="4000" dirty="0"/>
              <a:t>Gu </a:t>
            </a:r>
            <a:r>
              <a:rPr lang="en-IN" sz="4000" dirty="0" err="1"/>
              <a:t>Lôp</a:t>
            </a:r>
            <a:r>
              <a:rPr lang="en-IN" sz="4000" dirty="0"/>
              <a:t> </a:t>
            </a:r>
            <a:r>
              <a:rPr lang="en-IN" sz="4000" dirty="0" err="1"/>
              <a:t>ùTXjRôp</a:t>
            </a:r>
            <a:r>
              <a:rPr lang="en-IN" sz="4000" dirty="0"/>
              <a:t> </a:t>
            </a:r>
            <a:r>
              <a:rPr lang="en-IN" sz="4000" dirty="0" err="1"/>
              <a:t>LPkÕ</a:t>
            </a:r>
            <a:r>
              <a:rPr lang="en-IN" sz="4000" dirty="0"/>
              <a:t> </a:t>
            </a:r>
            <a:r>
              <a:rPr lang="en-IN" sz="4000" dirty="0" err="1"/>
              <a:t>TôojúRu</a:t>
            </a:r>
            <a:r>
              <a:rPr lang="en-IN" sz="4000" dirty="0"/>
              <a:t> </a:t>
            </a:r>
            <a:r>
              <a:rPr lang="en-IN" sz="4000" dirty="0" err="1"/>
              <a:t>LPdL</a:t>
            </a:r>
            <a:r>
              <a:rPr lang="en-IN" sz="4000" dirty="0"/>
              <a:t> Ø¥VX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DFC63-F73D-4C9C-B4CB-D81EB4E79B12}"/>
              </a:ext>
            </a:extLst>
          </p:cNvPr>
          <p:cNvSpPr txBox="1"/>
          <p:nvPr/>
        </p:nvSpPr>
        <p:spPr>
          <a:xfrm>
            <a:off x="0" y="5490246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/>
              <a:t>Gu Bs </a:t>
            </a:r>
            <a:r>
              <a:rPr lang="en-IN" sz="3900" dirty="0" err="1"/>
              <a:t>ùTXjRôp</a:t>
            </a:r>
            <a:r>
              <a:rPr lang="en-IN" sz="3900" dirty="0"/>
              <a:t> B[</a:t>
            </a:r>
            <a:r>
              <a:rPr lang="en-IN" sz="3900" dirty="0" err="1"/>
              <a:t>lTôojúRu</a:t>
            </a:r>
            <a:r>
              <a:rPr lang="en-IN" sz="3900" dirty="0"/>
              <a:t> B[Ø¥VX</a:t>
            </a:r>
          </a:p>
          <a:p>
            <a:r>
              <a:rPr lang="en-IN" sz="3900" dirty="0"/>
              <a:t>Gu TQ </a:t>
            </a:r>
            <a:r>
              <a:rPr lang="en-IN" sz="3900" dirty="0" err="1"/>
              <a:t>ùTXjRôp</a:t>
            </a:r>
            <a:r>
              <a:rPr lang="en-IN" sz="3900" dirty="0"/>
              <a:t> </a:t>
            </a:r>
            <a:r>
              <a:rPr lang="en-IN" sz="3900" dirty="0" err="1"/>
              <a:t>TûPdLl</a:t>
            </a:r>
            <a:r>
              <a:rPr lang="en-IN" sz="3900" dirty="0"/>
              <a:t> </a:t>
            </a:r>
            <a:r>
              <a:rPr lang="en-IN" sz="3900" dirty="0" err="1"/>
              <a:t>TôojúRu</a:t>
            </a:r>
            <a:r>
              <a:rPr lang="en-IN" sz="3900" dirty="0"/>
              <a:t> </a:t>
            </a:r>
            <a:r>
              <a:rPr lang="en-IN" sz="3900" dirty="0" err="1"/>
              <a:t>TûPdL</a:t>
            </a:r>
            <a:r>
              <a:rPr lang="en-IN" sz="3900" dirty="0"/>
              <a:t> Ø¥VX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177E3-B68D-48F8-8D39-A3B315A4A79A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Gu </a:t>
            </a:r>
            <a:r>
              <a:rPr lang="en-IN" sz="4000" dirty="0" err="1"/>
              <a:t>ùNôp</a:t>
            </a:r>
            <a:r>
              <a:rPr lang="en-IN" sz="4000" dirty="0"/>
              <a:t> </a:t>
            </a:r>
            <a:r>
              <a:rPr lang="en-IN" sz="4000" dirty="0" err="1"/>
              <a:t>ùTXjRôp</a:t>
            </a:r>
            <a:r>
              <a:rPr lang="en-IN" sz="4000" dirty="0"/>
              <a:t> </a:t>
            </a:r>
            <a:r>
              <a:rPr lang="en-IN" sz="4000" dirty="0" err="1"/>
              <a:t>Nô§dL</a:t>
            </a:r>
            <a:r>
              <a:rPr lang="en-IN" sz="4000" dirty="0"/>
              <a:t> </a:t>
            </a:r>
            <a:r>
              <a:rPr lang="en-IN" sz="4000" dirty="0" err="1"/>
              <a:t>TôojúRu</a:t>
            </a:r>
            <a:r>
              <a:rPr lang="en-IN" sz="4000" dirty="0"/>
              <a:t> </a:t>
            </a:r>
            <a:r>
              <a:rPr lang="en-IN" sz="4000" dirty="0" err="1"/>
              <a:t>Jußm</a:t>
            </a:r>
            <a:r>
              <a:rPr lang="en-IN" sz="4000" dirty="0"/>
              <a:t> Ø¥VX</a:t>
            </a:r>
          </a:p>
          <a:p>
            <a:r>
              <a:rPr lang="en-IN" sz="4000" dirty="0"/>
              <a:t>Gu </a:t>
            </a:r>
            <a:r>
              <a:rPr lang="en-IN" sz="4000" dirty="0" err="1"/>
              <a:t>Yôn</a:t>
            </a:r>
            <a:r>
              <a:rPr lang="en-IN" sz="4000" dirty="0"/>
              <a:t> </a:t>
            </a:r>
            <a:r>
              <a:rPr lang="en-IN" sz="4000" dirty="0" err="1"/>
              <a:t>ùTXjRôp</a:t>
            </a:r>
            <a:r>
              <a:rPr lang="en-IN" sz="4000" dirty="0"/>
              <a:t> </a:t>
            </a:r>
            <a:r>
              <a:rPr lang="en-IN" sz="4000" dirty="0" err="1"/>
              <a:t>YôZl</a:t>
            </a:r>
            <a:r>
              <a:rPr lang="en-IN" sz="4000" dirty="0"/>
              <a:t> </a:t>
            </a:r>
            <a:r>
              <a:rPr lang="en-IN" sz="4000" dirty="0" err="1"/>
              <a:t>TôojúRu</a:t>
            </a:r>
            <a:r>
              <a:rPr lang="en-IN" sz="4000" dirty="0"/>
              <a:t> </a:t>
            </a:r>
            <a:r>
              <a:rPr lang="en-IN" sz="4000" dirty="0" err="1"/>
              <a:t>YôZ</a:t>
            </a:r>
            <a:r>
              <a:rPr lang="en-IN" sz="4000" dirty="0"/>
              <a:t> Ø¥VX </a:t>
            </a:r>
          </a:p>
        </p:txBody>
      </p:sp>
    </p:spTree>
    <p:extLst>
      <p:ext uri="{BB962C8B-B14F-4D97-AF65-F5344CB8AC3E}">
        <p14:creationId xmlns:p14="http://schemas.microsoft.com/office/powerpoint/2010/main" val="55927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2020-12-13T01:19:41Z</dcterms:modified>
</cp:coreProperties>
</file>