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12CB6-CDE3-44DF-8072-AA284D3501CE}"/>
              </a:ext>
            </a:extLst>
          </p:cNvPr>
          <p:cNvSpPr txBox="1"/>
          <p:nvPr/>
        </p:nvSpPr>
        <p:spPr>
          <a:xfrm>
            <a:off x="0" y="54052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AÚ°V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/>
              <a:t> </a:t>
            </a:r>
            <a:r>
              <a:rPr lang="en-IN" dirty="0" err="1"/>
              <a:t>Ø¥Vô</a:t>
            </a:r>
            <a:endParaRPr lang="en-IN" dirty="0"/>
          </a:p>
          <a:p>
            <a:r>
              <a:rPr lang="en-IN" dirty="0" err="1"/>
              <a:t>DÜdLôL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D658C-1CE4-4588-9A86-C97446214FC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Sp¡V</a:t>
            </a:r>
            <a:r>
              <a:rPr lang="en-IN" dirty="0"/>
              <a:t> </a:t>
            </a:r>
            <a:r>
              <a:rPr lang="en-IN" dirty="0" err="1"/>
              <a:t>SuûULs</a:t>
            </a:r>
            <a:r>
              <a:rPr lang="en-IN" dirty="0"/>
              <a:t> </a:t>
            </a:r>
            <a:r>
              <a:rPr lang="en-IN" dirty="0" err="1"/>
              <a:t>VôÜdÏm</a:t>
            </a:r>
            <a:endParaRPr lang="en-IN" dirty="0"/>
          </a:p>
          <a:p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D24CB-0878-4AF1-AB25-144685FD68E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UWQ </a:t>
            </a:r>
            <a:r>
              <a:rPr lang="en-IN" dirty="0" err="1"/>
              <a:t>YôN</a:t>
            </a:r>
            <a:r>
              <a:rPr lang="en-IN" dirty="0" err="1">
                <a:latin typeface="Tamil Bible" pitchFamily="2" charset="0"/>
              </a:rPr>
              <a:t>ypyp</a:t>
            </a:r>
            <a:r>
              <a:rPr lang="en-IN" dirty="0" err="1"/>
              <a:t>ÚkÕ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]j</a:t>
            </a:r>
          </a:p>
          <a:p>
            <a:r>
              <a:rPr lang="en-IN" dirty="0" err="1"/>
              <a:t>çd</a:t>
            </a:r>
            <a:r>
              <a:rPr lang="en-IN" dirty="0"/>
              <a:t>¡]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21E65-C7C4-4E34-83E6-B06AC9AD266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TôYj§²uß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DkR</a:t>
            </a:r>
            <a:endParaRPr lang="en-IN" dirty="0"/>
          </a:p>
          <a:p>
            <a:r>
              <a:rPr lang="en-IN" dirty="0" err="1"/>
              <a:t>CúVÑÜdúL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95C4D-AD0E-452A-A688-45DB89AA226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YôdÏjRjReLû</a:t>
            </a:r>
            <a:r>
              <a:rPr lang="en-IN" dirty="0"/>
              <a:t>[ </a:t>
            </a:r>
            <a:r>
              <a:rPr lang="en-IN" dirty="0" err="1"/>
              <a:t>YôdÏ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ôÕ</a:t>
            </a:r>
            <a:endParaRPr lang="en-IN" dirty="0"/>
          </a:p>
          <a:p>
            <a:r>
              <a:rPr lang="en-IN" dirty="0"/>
              <a:t>¨û\</a:t>
            </a:r>
            <a:r>
              <a:rPr lang="en-IN" dirty="0" err="1"/>
              <a:t>úYt</a:t>
            </a:r>
            <a:r>
              <a:rPr lang="en-IN" dirty="0"/>
              <a:t>±]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36508-3819-4570-BD17-8D02BFDA5E5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®</a:t>
            </a:r>
            <a:r>
              <a:rPr lang="en-IN" dirty="0" err="1"/>
              <a:t>iQlTeL°u</a:t>
            </a:r>
            <a:r>
              <a:rPr lang="en-IN" dirty="0"/>
              <a:t> </a:t>
            </a:r>
            <a:r>
              <a:rPr lang="en-IN" dirty="0" err="1"/>
              <a:t>NjRjûRd</a:t>
            </a:r>
            <a:r>
              <a:rPr lang="en-IN" dirty="0"/>
              <a:t> </a:t>
            </a:r>
            <a:r>
              <a:rPr lang="en-IN" dirty="0" err="1"/>
              <a:t>úLhP</a:t>
            </a:r>
            <a:endParaRPr lang="en-IN" dirty="0"/>
          </a:p>
          <a:p>
            <a:r>
              <a:rPr lang="en-IN" dirty="0" err="1"/>
              <a:t>úRYàdúL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62D57-0E26-429E-81E0-3F982142379A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ÚûTûV</a:t>
            </a:r>
            <a:r>
              <a:rPr lang="en-IN" dirty="0"/>
              <a:t> </a:t>
            </a:r>
            <a:r>
              <a:rPr lang="en-IN" dirty="0" err="1"/>
              <a:t>A§NVUôn</a:t>
            </a:r>
            <a:r>
              <a:rPr lang="en-IN" dirty="0"/>
              <a:t> ®[</a:t>
            </a:r>
            <a:r>
              <a:rPr lang="en-IN" dirty="0" err="1"/>
              <a:t>eLf</a:t>
            </a:r>
            <a:endParaRPr lang="en-IN" dirty="0"/>
          </a:p>
          <a:p>
            <a:r>
              <a:rPr lang="en-IN" dirty="0" err="1"/>
              <a:t>ùNnRYÚdÏ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61A20-8339-4F5E-9970-ECAE2D0EB4B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ÚûTûV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®</a:t>
            </a:r>
            <a:r>
              <a:rPr lang="en-IN" dirty="0" err="1"/>
              <a:t>hÓ</a:t>
            </a:r>
            <a:r>
              <a:rPr lang="en-IN" dirty="0"/>
              <a:t> ®</a:t>
            </a:r>
            <a:r>
              <a:rPr lang="en-IN" dirty="0" err="1"/>
              <a:t>XdLô</a:t>
            </a:r>
            <a:endParaRPr lang="en-IN" dirty="0"/>
          </a:p>
          <a:p>
            <a:r>
              <a:rPr lang="en-IN" dirty="0" err="1"/>
              <a:t>úRYàdúL</a:t>
            </a:r>
            <a:r>
              <a:rPr lang="en-IN" dirty="0"/>
              <a:t> </a:t>
            </a:r>
            <a:r>
              <a:rPr lang="en-IN" dirty="0" err="1"/>
              <a:t>vúRôj§Wm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96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2020-12-10T07:35:46Z</dcterms:modified>
</cp:coreProperties>
</file>