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4D5A0-7743-4A00-A69D-941DF27B184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ApTô</a:t>
            </a:r>
            <a:r>
              <a:rPr lang="en-IN" dirty="0"/>
              <a:t> </a:t>
            </a:r>
            <a:r>
              <a:rPr lang="en-IN" dirty="0" err="1"/>
              <a:t>KúULô</a:t>
            </a:r>
            <a:r>
              <a:rPr lang="en-IN" dirty="0"/>
              <a:t> </a:t>
            </a:r>
            <a:r>
              <a:rPr lang="en-IN" dirty="0" err="1"/>
              <a:t>B§Ùm</a:t>
            </a:r>
            <a:r>
              <a:rPr lang="en-IN" dirty="0"/>
              <a:t> </a:t>
            </a:r>
            <a:r>
              <a:rPr lang="en-IN" dirty="0" err="1"/>
              <a:t>AkRØm</a:t>
            </a:r>
            <a:endParaRPr lang="en-IN" dirty="0"/>
          </a:p>
          <a:p>
            <a:r>
              <a:rPr lang="en-IN" dirty="0" err="1"/>
              <a:t>BiPYo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Tô¥ÓúYôm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C9C47-8878-4EE6-80AA-0C1B822342B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LôXm</a:t>
            </a:r>
            <a:r>
              <a:rPr lang="en-IN" dirty="0"/>
              <a:t> </a:t>
            </a:r>
            <a:r>
              <a:rPr lang="en-IN" dirty="0" err="1"/>
              <a:t>LôQ</a:t>
            </a:r>
            <a:r>
              <a:rPr lang="en-IN" dirty="0"/>
              <a:t> </a:t>
            </a:r>
            <a:r>
              <a:rPr lang="en-IN" dirty="0" err="1"/>
              <a:t>ÑPoLÞm</a:t>
            </a:r>
            <a:endParaRPr lang="en-IN" dirty="0"/>
          </a:p>
          <a:p>
            <a:r>
              <a:rPr lang="en-IN" dirty="0" err="1"/>
              <a:t>SôuLôm</a:t>
            </a:r>
            <a:r>
              <a:rPr lang="en-IN" dirty="0"/>
              <a:t> </a:t>
            </a:r>
            <a:r>
              <a:rPr lang="en-IN" dirty="0" err="1"/>
              <a:t>Sô°p</a:t>
            </a:r>
            <a:r>
              <a:rPr lang="en-IN" dirty="0"/>
              <a:t> </a:t>
            </a:r>
            <a:r>
              <a:rPr lang="en-IN" dirty="0" err="1"/>
              <a:t>EÚYôd</a:t>
            </a:r>
            <a:r>
              <a:rPr lang="en-IN" dirty="0"/>
              <a:t>¡]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A9312-57E3-4ED0-9B25-0CD64421986A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YiQ</a:t>
            </a:r>
            <a:r>
              <a:rPr lang="en-IN" dirty="0"/>
              <a:t> </a:t>
            </a:r>
            <a:r>
              <a:rPr lang="en-IN" dirty="0" err="1"/>
              <a:t>YiQ</a:t>
            </a:r>
            <a:r>
              <a:rPr lang="en-IN" dirty="0"/>
              <a:t> T\</a:t>
            </a:r>
            <a:r>
              <a:rPr lang="en-IN" dirty="0" err="1"/>
              <a:t>ûYLÞm</a:t>
            </a:r>
            <a:endParaRPr lang="en-IN" dirty="0"/>
          </a:p>
          <a:p>
            <a:r>
              <a:rPr lang="en-IN" dirty="0"/>
              <a:t>¿¬p </a:t>
            </a:r>
            <a:r>
              <a:rPr lang="en-IN" dirty="0" err="1"/>
              <a:t>YôÝm</a:t>
            </a:r>
            <a:r>
              <a:rPr lang="en-IN" dirty="0"/>
              <a:t> _</a:t>
            </a:r>
            <a:r>
              <a:rPr lang="en-IN" dirty="0" err="1"/>
              <a:t>kÕdLÞm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E6DCF-86DE-45D2-83F5-49328FBFD62C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YpXúRYu</a:t>
            </a:r>
            <a:r>
              <a:rPr lang="en-IN" dirty="0"/>
              <a:t> </a:t>
            </a:r>
            <a:r>
              <a:rPr lang="en-IN" dirty="0" err="1"/>
              <a:t>EÚYôd¡P</a:t>
            </a:r>
            <a:endParaRPr lang="en-IN" dirty="0"/>
          </a:p>
          <a:p>
            <a:r>
              <a:rPr lang="en-IN" dirty="0" err="1"/>
              <a:t>IkRôm</a:t>
            </a:r>
            <a:r>
              <a:rPr lang="en-IN" dirty="0"/>
              <a:t> </a:t>
            </a:r>
            <a:r>
              <a:rPr lang="en-IN" dirty="0" err="1"/>
              <a:t>SôÞm</a:t>
            </a:r>
            <a:r>
              <a:rPr lang="en-IN" dirty="0"/>
              <a:t> </a:t>
            </a:r>
            <a:r>
              <a:rPr lang="en-IN" dirty="0" err="1"/>
              <a:t>Ø¥kRÕúY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A2F24-B68B-4AFD-B1E0-20E6C7F38EA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B\</a:t>
            </a:r>
            <a:r>
              <a:rPr lang="en-IN" dirty="0" err="1"/>
              <a:t>ôm</a:t>
            </a:r>
            <a:r>
              <a:rPr lang="en-IN" dirty="0"/>
              <a:t> </a:t>
            </a:r>
            <a:r>
              <a:rPr lang="en-IN" dirty="0" err="1"/>
              <a:t>Sô°p</a:t>
            </a:r>
            <a:r>
              <a:rPr lang="en-IN" dirty="0"/>
              <a:t> Rm </a:t>
            </a:r>
            <a:r>
              <a:rPr lang="en-IN" dirty="0" err="1"/>
              <a:t>NôVXôL</a:t>
            </a:r>
            <a:endParaRPr lang="en-IN" dirty="0"/>
          </a:p>
          <a:p>
            <a:r>
              <a:rPr lang="en-IN" dirty="0" err="1"/>
              <a:t>Uà`û</a:t>
            </a:r>
            <a:r>
              <a:rPr lang="en-IN" dirty="0"/>
              <a:t>] </a:t>
            </a:r>
            <a:r>
              <a:rPr lang="en-IN" dirty="0" err="1"/>
              <a:t>TûPjRôo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E0670-7D5E-40E8-9007-4CFEDFA74FA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HúRu</a:t>
            </a:r>
            <a:r>
              <a:rPr lang="en-IN" dirty="0"/>
              <a:t> </a:t>
            </a:r>
            <a:r>
              <a:rPr lang="en-IN" dirty="0" err="1"/>
              <a:t>Guàm</a:t>
            </a:r>
            <a:r>
              <a:rPr lang="en-IN" dirty="0"/>
              <a:t> </a:t>
            </a:r>
            <a:r>
              <a:rPr lang="en-IN" dirty="0" err="1"/>
              <a:t>úRôhPm</a:t>
            </a:r>
            <a:r>
              <a:rPr lang="en-IN" dirty="0"/>
              <a:t> </a:t>
            </a:r>
            <a:r>
              <a:rPr lang="en-IN" dirty="0" err="1"/>
              <a:t>RkÕ</a:t>
            </a:r>
            <a:endParaRPr lang="en-IN" dirty="0"/>
          </a:p>
          <a:p>
            <a:r>
              <a:rPr lang="en-IN" dirty="0" err="1"/>
              <a:t>BÞûLÙm</a:t>
            </a:r>
            <a:r>
              <a:rPr lang="en-IN" dirty="0"/>
              <a:t> AY²p </a:t>
            </a:r>
            <a:r>
              <a:rPr lang="en-IN" dirty="0" err="1"/>
              <a:t>RkRôo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AD032-4FD8-4639-BB6B-56F727063D6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BùUu</a:t>
            </a:r>
            <a:r>
              <a:rPr lang="en-IN" dirty="0"/>
              <a:t> </a:t>
            </a:r>
            <a:r>
              <a:rPr lang="en-IN" dirty="0" err="1"/>
              <a:t>ApúXíVô</a:t>
            </a:r>
            <a:r>
              <a:rPr lang="en-IN" dirty="0"/>
              <a:t> </a:t>
            </a:r>
          </a:p>
          <a:p>
            <a:r>
              <a:rPr lang="en-IN" dirty="0" err="1"/>
              <a:t>BiPYo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Tô¥ÓúYôm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47C75-BD4A-4413-994D-DC51A1813D96}"/>
              </a:ext>
            </a:extLst>
          </p:cNvPr>
          <p:cNvSpPr txBox="1"/>
          <p:nvPr/>
        </p:nvSpPr>
        <p:spPr>
          <a:xfrm>
            <a:off x="0" y="5397643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ØRXôm Sô°p Yô]m éª</a:t>
            </a:r>
          </a:p>
          <a:p>
            <a:r>
              <a:rPr lang="en-IN" dirty="0" err="1"/>
              <a:t>EÚYôd</a:t>
            </a:r>
            <a:r>
              <a:rPr lang="en-IN" dirty="0"/>
              <a:t>¡]</a:t>
            </a:r>
            <a:r>
              <a:rPr lang="en-IN" dirty="0" err="1"/>
              <a:t>ôúW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65A31-581D-485F-92A5-E2085D03E427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TLp</a:t>
            </a:r>
            <a:r>
              <a:rPr lang="en-IN" dirty="0"/>
              <a:t> CWÜ </a:t>
            </a:r>
            <a:r>
              <a:rPr lang="en-IN" dirty="0" err="1"/>
              <a:t>CWiPô¡PúY</a:t>
            </a:r>
            <a:endParaRPr lang="en-IN" dirty="0"/>
          </a:p>
          <a:p>
            <a:r>
              <a:rPr lang="en-IN" dirty="0" err="1"/>
              <a:t>ØRXôm</a:t>
            </a:r>
            <a:r>
              <a:rPr lang="en-IN" dirty="0"/>
              <a:t> </a:t>
            </a:r>
            <a:r>
              <a:rPr lang="en-IN" dirty="0" err="1"/>
              <a:t>SôÞm</a:t>
            </a:r>
            <a:r>
              <a:rPr lang="en-IN" dirty="0"/>
              <a:t> </a:t>
            </a:r>
            <a:r>
              <a:rPr lang="en-IN" dirty="0" err="1"/>
              <a:t>Ø¥kRÕúY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CE4EE-244B-4DE7-A75A-FBFD39E9925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_</a:t>
            </a:r>
            <a:r>
              <a:rPr lang="en-IN" dirty="0" err="1"/>
              <a:t>XUôL</a:t>
            </a:r>
            <a:r>
              <a:rPr lang="en-IN" dirty="0"/>
              <a:t> </a:t>
            </a:r>
            <a:r>
              <a:rPr lang="en-IN" dirty="0" err="1"/>
              <a:t>CÚkR</a:t>
            </a:r>
            <a:r>
              <a:rPr lang="en-IN" dirty="0"/>
              <a:t> CPj§²úX</a:t>
            </a:r>
          </a:p>
          <a:p>
            <a:r>
              <a:rPr lang="en-IN" dirty="0" err="1"/>
              <a:t>BLôV</a:t>
            </a:r>
            <a:r>
              <a:rPr lang="en-IN" dirty="0"/>
              <a:t> ®¬</a:t>
            </a:r>
            <a:r>
              <a:rPr lang="en-IN" dirty="0" err="1"/>
              <a:t>ûY</a:t>
            </a:r>
            <a:r>
              <a:rPr lang="en-IN" dirty="0"/>
              <a:t> </a:t>
            </a:r>
            <a:r>
              <a:rPr lang="en-IN" dirty="0" err="1"/>
              <a:t>EÚYôd</a:t>
            </a:r>
            <a:r>
              <a:rPr lang="en-IN" dirty="0"/>
              <a:t>¡]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73C08-FC14-4EC9-B114-CA482687590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BLôV</a:t>
            </a:r>
            <a:r>
              <a:rPr lang="en-IN" dirty="0"/>
              <a:t> ®¬Ü </a:t>
            </a:r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UôL</a:t>
            </a:r>
            <a:endParaRPr lang="en-IN" dirty="0"/>
          </a:p>
          <a:p>
            <a:r>
              <a:rPr lang="en-IN" dirty="0" err="1"/>
              <a:t>CWiPôm</a:t>
            </a:r>
            <a:r>
              <a:rPr lang="en-IN" dirty="0"/>
              <a:t> </a:t>
            </a:r>
            <a:r>
              <a:rPr lang="en-IN" dirty="0" err="1"/>
              <a:t>SôÞm</a:t>
            </a:r>
            <a:r>
              <a:rPr lang="en-IN" dirty="0"/>
              <a:t> </a:t>
            </a:r>
            <a:r>
              <a:rPr lang="en-IN" dirty="0" err="1"/>
              <a:t>Ø¥kRÕúY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584FC-2652-4DC9-8BC7-C2264DF3271C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ùYhPôkRûW«p</a:t>
            </a:r>
            <a:r>
              <a:rPr lang="en-IN" dirty="0"/>
              <a:t> </a:t>
            </a:r>
            <a:r>
              <a:rPr lang="en-IN" dirty="0" err="1"/>
              <a:t>éªÙm</a:t>
            </a:r>
            <a:r>
              <a:rPr lang="en-IN" dirty="0"/>
              <a:t> </a:t>
            </a:r>
            <a:r>
              <a:rPr lang="en-IN" dirty="0" err="1"/>
              <a:t>LPÛm</a:t>
            </a:r>
            <a:endParaRPr lang="en-IN" dirty="0"/>
          </a:p>
          <a:p>
            <a:r>
              <a:rPr lang="en-IN" dirty="0" err="1"/>
              <a:t>EÚYôd</a:t>
            </a:r>
            <a:r>
              <a:rPr lang="en-IN" dirty="0"/>
              <a:t>¡]</a:t>
            </a:r>
            <a:r>
              <a:rPr lang="en-IN" dirty="0" err="1"/>
              <a:t>ôúW</a:t>
            </a:r>
            <a:r>
              <a:rPr lang="en-IN" dirty="0"/>
              <a:t> </a:t>
            </a:r>
            <a:r>
              <a:rPr lang="en-IN" dirty="0" err="1"/>
              <a:t>SmúRYu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E3E2A-6DF0-480F-BC03-21188479EDE0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×p éiÓLs éª«p ¨WmT</a:t>
            </a:r>
          </a:p>
          <a:p>
            <a:r>
              <a:rPr lang="en-IN" dirty="0" err="1"/>
              <a:t>êu</a:t>
            </a:r>
            <a:r>
              <a:rPr lang="en-IN" dirty="0"/>
              <a:t>\</a:t>
            </a:r>
            <a:r>
              <a:rPr lang="en-IN" dirty="0" err="1"/>
              <a:t>ôm</a:t>
            </a:r>
            <a:r>
              <a:rPr lang="en-IN" dirty="0"/>
              <a:t> </a:t>
            </a:r>
            <a:r>
              <a:rPr lang="en-IN" dirty="0" err="1"/>
              <a:t>SôÞm</a:t>
            </a:r>
            <a:r>
              <a:rPr lang="en-IN" dirty="0"/>
              <a:t> </a:t>
            </a:r>
            <a:r>
              <a:rPr lang="en-IN" dirty="0" err="1"/>
              <a:t>Ø¥kRÕúY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D9794-0934-4745-A12A-9D653C8F09C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TLûX</a:t>
            </a:r>
            <a:r>
              <a:rPr lang="en-IN" dirty="0"/>
              <a:t> B[ </a:t>
            </a:r>
            <a:r>
              <a:rPr lang="en-IN" dirty="0" err="1"/>
              <a:t>ã¬Vàm</a:t>
            </a:r>
            <a:endParaRPr lang="en-IN" dirty="0"/>
          </a:p>
          <a:p>
            <a:r>
              <a:rPr lang="en-IN" dirty="0" err="1"/>
              <a:t>CWûY</a:t>
            </a:r>
            <a:r>
              <a:rPr lang="en-IN" dirty="0"/>
              <a:t> B[ </a:t>
            </a:r>
            <a:r>
              <a:rPr lang="en-IN" dirty="0" err="1"/>
              <a:t>Nk§Wàm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151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2020-12-10T07:44:03Z</dcterms:modified>
</cp:coreProperties>
</file>