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5F57F-FF99-4D18-BD56-12855CFD9FAC}"/>
              </a:ext>
            </a:extLst>
          </p:cNvPr>
          <p:cNvSpPr txBox="1"/>
          <p:nvPr/>
        </p:nvSpPr>
        <p:spPr>
          <a:xfrm>
            <a:off x="0" y="54015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SôsúRôßm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A0128-BF9C-413C-8F67-026E63245E8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LôûXúRôßm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Li¥PúY</a:t>
            </a:r>
            <a:endParaRPr lang="en-IN" dirty="0"/>
          </a:p>
          <a:p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×Õ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E10B0-DEE9-4CE8-BD55-9EF7743F7D39}"/>
              </a:ext>
            </a:extLst>
          </p:cNvPr>
          <p:cNvSpPr txBox="1"/>
          <p:nvPr/>
        </p:nvSpPr>
        <p:spPr>
          <a:xfrm>
            <a:off x="0" y="577087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RôÚúU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×Õ ¡</a:t>
            </a:r>
            <a:r>
              <a:rPr lang="en-IN" dirty="0" err="1"/>
              <a:t>ÚûT</a:t>
            </a:r>
            <a:r>
              <a:rPr lang="en-IN" dirty="0"/>
              <a:t> (2)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B732C-0360-41AA-A583-115E4FEBFD9A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±«u </a:t>
            </a:r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ùNn§PúY</a:t>
            </a:r>
            <a:endParaRPr lang="en-IN" dirty="0"/>
          </a:p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A25E5-1CCA-4D8C-9524-7EEB39C6E99B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TôYeLû</a:t>
            </a:r>
            <a:r>
              <a:rPr lang="en-IN" dirty="0"/>
              <a:t>[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úUtùLôs</a:t>
            </a:r>
            <a:r>
              <a:rPr lang="en-IN" dirty="0"/>
              <a:t>[</a:t>
            </a:r>
          </a:p>
          <a:p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×Õ ¡</a:t>
            </a:r>
            <a:r>
              <a:rPr lang="en-IN" dirty="0" err="1"/>
              <a:t>ÚûT</a:t>
            </a:r>
            <a:r>
              <a:rPr lang="en-IN" dirty="0"/>
              <a:t> - 2 -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E57FF-CAB8-4DEC-BA9F-DD7B29A17DC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ù_«</a:t>
            </a:r>
            <a:r>
              <a:rPr lang="en-IN" dirty="0" err="1"/>
              <a:t>j§PúY</a:t>
            </a:r>
            <a:endParaRPr lang="en-IN" dirty="0"/>
          </a:p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34BAA-0A18-4BF9-BEE6-BDDBA8FB1D1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ùNVpLû</a:t>
            </a:r>
            <a:r>
              <a:rPr lang="en-IN" dirty="0"/>
              <a:t>[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ùYpXúY</a:t>
            </a:r>
            <a:endParaRPr lang="en-IN" dirty="0"/>
          </a:p>
          <a:p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×Õ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C068-2C48-4F85-825B-86DF719B29D1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B®«u L²Lû[ ùTt±PúY</a:t>
            </a:r>
          </a:p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CD37-6B6A-4271-8445-707EC2A3CE1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Nk§jÕ</a:t>
            </a:r>
            <a:r>
              <a:rPr lang="en-IN" dirty="0"/>
              <a:t> U¡Z</a:t>
            </a:r>
          </a:p>
          <a:p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×</a:t>
            </a:r>
            <a:r>
              <a:rPr lang="en-IN" dirty="0" err="1"/>
              <a:t>Õ¡ÚûT</a:t>
            </a:r>
            <a:r>
              <a:rPr lang="en-IN" dirty="0"/>
              <a:t> - 2 -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16B36-39C5-47F7-886E-B3A196238D9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EjRUUôn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ùNn§PúY</a:t>
            </a:r>
            <a:endParaRPr lang="en-IN" dirty="0"/>
          </a:p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162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2020-12-10T07:50:20Z</dcterms:modified>
</cp:coreProperties>
</file>