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6EC3A-6428-42C5-A3C6-C10111C481FB}"/>
              </a:ext>
            </a:extLst>
          </p:cNvPr>
          <p:cNvSpPr txBox="1"/>
          <p:nvPr/>
        </p:nvSpPr>
        <p:spPr>
          <a:xfrm>
            <a:off x="0" y="5397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YkRúRô</a:t>
            </a:r>
            <a:r>
              <a:rPr lang="en-IN" dirty="0"/>
              <a:t> </a:t>
            </a:r>
            <a:r>
              <a:rPr lang="en-IN" dirty="0" err="1"/>
              <a:t>ùTjXúLm</a:t>
            </a:r>
            <a:r>
              <a:rPr lang="en-IN" dirty="0"/>
              <a:t> </a:t>
            </a:r>
            <a:r>
              <a:rPr lang="en-IN" dirty="0" err="1"/>
              <a:t>F¬úX</a:t>
            </a:r>
            <a:r>
              <a:rPr lang="en-IN" dirty="0"/>
              <a:t> - 2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TôXLu</a:t>
            </a:r>
            <a:r>
              <a:rPr lang="en-IN" dirty="0"/>
              <a:t> </a:t>
            </a:r>
            <a:r>
              <a:rPr lang="en-IN" dirty="0" err="1"/>
              <a:t>UàYôn</a:t>
            </a:r>
            <a:r>
              <a:rPr lang="en-IN" dirty="0"/>
              <a:t> </a:t>
            </a:r>
            <a:r>
              <a:rPr lang="en-IN" dirty="0" err="1"/>
              <a:t>YkRRôp</a:t>
            </a:r>
            <a:r>
              <a:rPr lang="en-IN" dirty="0"/>
              <a:t>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D1E41-72D0-40BA-880F-DB8824783916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 Eu]</a:t>
            </a:r>
            <a:r>
              <a:rPr lang="en-IN" dirty="0" err="1"/>
              <a:t>Rj§u</a:t>
            </a:r>
            <a:endParaRPr lang="en-IN" dirty="0"/>
          </a:p>
          <a:p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7256A-5CD9-467B-8B6E-4C1D87A79B5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UôhÓ</a:t>
            </a:r>
            <a:r>
              <a:rPr lang="en-IN" dirty="0"/>
              <a:t> </a:t>
            </a:r>
            <a:r>
              <a:rPr lang="en-IN" dirty="0" err="1"/>
              <a:t>ùRôÝYj§u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ûQ</a:t>
            </a:r>
            <a:r>
              <a:rPr lang="en-IN" dirty="0"/>
              <a:t> </a:t>
            </a:r>
            <a:r>
              <a:rPr lang="en-IN" dirty="0" err="1"/>
              <a:t>Á§p</a:t>
            </a:r>
            <a:endParaRPr lang="en-IN" dirty="0"/>
          </a:p>
          <a:p>
            <a:r>
              <a:rPr lang="es-ES" dirty="0" err="1"/>
              <a:t>Uu</a:t>
            </a:r>
            <a:r>
              <a:rPr lang="es-ES" dirty="0"/>
              <a:t>]o </a:t>
            </a:r>
            <a:r>
              <a:rPr lang="es-ES" dirty="0" err="1"/>
              <a:t>CúVÑ</a:t>
            </a:r>
            <a:r>
              <a:rPr lang="es-ES" dirty="0"/>
              <a:t> ©\</a:t>
            </a:r>
            <a:r>
              <a:rPr lang="es-ES" dirty="0" err="1"/>
              <a:t>kRôúW</a:t>
            </a:r>
            <a:r>
              <a:rPr lang="es-ES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FA007-4CFD-4ABC-A5ED-19D33C0E1D0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úLôXURôn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ÁhTûPV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UàYô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26A02-0999-473E-8025-D27698162C92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úUnlToLs</a:t>
            </a:r>
            <a:r>
              <a:rPr lang="en-IN" dirty="0"/>
              <a:t> </a:t>
            </a:r>
            <a:r>
              <a:rPr lang="en-IN" dirty="0" err="1"/>
              <a:t>YV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UkûRûV</a:t>
            </a:r>
            <a:r>
              <a:rPr lang="en-IN" dirty="0"/>
              <a:t> </a:t>
            </a:r>
            <a:r>
              <a:rPr lang="en-IN" dirty="0" err="1"/>
              <a:t>úUndûL«p</a:t>
            </a:r>
            <a:endParaRPr lang="en-IN" dirty="0"/>
          </a:p>
          <a:p>
            <a:r>
              <a:rPr lang="en-IN" dirty="0" err="1"/>
              <a:t>çRo</a:t>
            </a:r>
            <a:r>
              <a:rPr lang="en-IN" dirty="0"/>
              <a:t> </a:t>
            </a:r>
            <a:r>
              <a:rPr lang="en-IN" dirty="0" err="1"/>
              <a:t>ÏWûX</a:t>
            </a:r>
            <a:r>
              <a:rPr lang="en-IN" dirty="0"/>
              <a:t> </a:t>
            </a:r>
            <a:r>
              <a:rPr lang="en-IN" dirty="0" err="1"/>
              <a:t>úLhP</a:t>
            </a:r>
            <a:r>
              <a:rPr lang="en-IN" dirty="0"/>
              <a:t>]</a:t>
            </a:r>
            <a:r>
              <a:rPr lang="en-IN" dirty="0" err="1"/>
              <a:t>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37C56-9844-4BBC-99DD-47636AAB37A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ùTôe¡PúY</a:t>
            </a:r>
            <a:r>
              <a:rPr lang="en-IN" dirty="0"/>
              <a:t> </a:t>
            </a:r>
            <a:r>
              <a:rPr lang="en-IN" dirty="0" err="1"/>
              <a:t>ùTjXúLm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TôXLû</a:t>
            </a:r>
            <a:r>
              <a:rPr lang="en-IN" dirty="0"/>
              <a:t>]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T¦kR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BC902-6F1F-4BB0-AFF5-75FEDF0A696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Yô²u </a:t>
            </a:r>
            <a:r>
              <a:rPr lang="en-IN" dirty="0" err="1"/>
              <a:t>ùYs</a:t>
            </a:r>
            <a:r>
              <a:rPr lang="en-IN" dirty="0"/>
              <a:t>°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LôQúY</a:t>
            </a:r>
            <a:endParaRPr lang="en-IN" dirty="0"/>
          </a:p>
          <a:p>
            <a:r>
              <a:rPr lang="en-IN" dirty="0" err="1"/>
              <a:t>BûN</a:t>
            </a:r>
            <a:r>
              <a:rPr lang="en-IN" dirty="0"/>
              <a:t> ª</a:t>
            </a:r>
            <a:r>
              <a:rPr lang="en-IN" dirty="0" err="1"/>
              <a:t>LÜm</a:t>
            </a:r>
            <a:r>
              <a:rPr lang="en-IN" dirty="0"/>
              <a:t> </a:t>
            </a:r>
            <a:r>
              <a:rPr lang="en-IN" dirty="0" err="1"/>
              <a:t>ùLôiPÕúY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5CAAD-9889-4B14-ABAF-FC92E576979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J°«u úRYû]úV Uô²Po LôQúY</a:t>
            </a:r>
          </a:p>
          <a:p>
            <a:r>
              <a:rPr lang="en-IN" dirty="0"/>
              <a:t>Yô²p </a:t>
            </a:r>
            <a:r>
              <a:rPr lang="en-IN" dirty="0" err="1"/>
              <a:t>úRôu±úV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2020-12-10T07:59:51Z</dcterms:modified>
</cp:coreProperties>
</file>