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66DDC-CE98-4DEC-ADA2-BA6EA1BAC7C2}"/>
              </a:ext>
            </a:extLst>
          </p:cNvPr>
          <p:cNvSpPr txBox="1"/>
          <p:nvPr/>
        </p:nvSpPr>
        <p:spPr>
          <a:xfrm>
            <a:off x="0" y="54017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LÚûQ«u</a:t>
            </a:r>
            <a:r>
              <a:rPr lang="en-IN" dirty="0"/>
              <a:t> </a:t>
            </a:r>
            <a:r>
              <a:rPr lang="en-IN" dirty="0" err="1"/>
              <a:t>úYkúR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SôRô</a:t>
            </a:r>
            <a:endParaRPr lang="en-IN" dirty="0"/>
          </a:p>
          <a:p>
            <a:r>
              <a:rPr lang="en-IN" dirty="0" err="1"/>
              <a:t>ùTôßûU«u</a:t>
            </a:r>
            <a:r>
              <a:rPr lang="en-IN" dirty="0"/>
              <a:t> £</a:t>
            </a:r>
            <a:r>
              <a:rPr lang="en-IN" dirty="0" err="1"/>
              <a:t>LWúU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3A3BD-F15E-4B00-8D72-762391DCCC8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TôRLo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®]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Õ§dL</a:t>
            </a:r>
            <a:r>
              <a:rPr lang="en-IN" dirty="0"/>
              <a:t> ùNn¾ûWnVô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E3DD3-B655-4452-9B09-33D3D4E79A1A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Wô_ô</a:t>
            </a:r>
            <a:r>
              <a:rPr lang="en-IN" dirty="0"/>
              <a:t> ¿o</a:t>
            </a:r>
          </a:p>
          <a:p>
            <a:r>
              <a:rPr lang="en-IN" dirty="0" err="1"/>
              <a:t>Tôo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úWô_ô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7745F-7FCF-4DA8-A5C0-AF866759BB3C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BRôªu</a:t>
            </a:r>
            <a:r>
              <a:rPr lang="en-IN" dirty="0"/>
              <a:t> </a:t>
            </a:r>
            <a:r>
              <a:rPr lang="en-IN" dirty="0" err="1"/>
              <a:t>TôYeLs</a:t>
            </a:r>
            <a:r>
              <a:rPr lang="en-IN" dirty="0"/>
              <a:t> ¾odL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VôÏm</a:t>
            </a:r>
            <a:r>
              <a:rPr lang="en-IN" dirty="0"/>
              <a:t> </a:t>
            </a:r>
            <a:r>
              <a:rPr lang="en-IN" dirty="0" err="1"/>
              <a:t>BPôL</a:t>
            </a:r>
            <a:r>
              <a:rPr lang="en-IN" dirty="0"/>
              <a:t> Yk¾WnVô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28A32-4BF4-4B5C-A77D-973C16DB127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HYô°u</a:t>
            </a:r>
            <a:r>
              <a:rPr lang="es-ES" dirty="0"/>
              <a:t> </a:t>
            </a:r>
            <a:r>
              <a:rPr lang="es-ES" dirty="0" err="1"/>
              <a:t>ÁßRp</a:t>
            </a:r>
            <a:r>
              <a:rPr lang="es-ES" dirty="0"/>
              <a:t> ¿</a:t>
            </a:r>
            <a:r>
              <a:rPr lang="es-ES" dirty="0" err="1"/>
              <a:t>d¡PúY</a:t>
            </a:r>
            <a:endParaRPr lang="es-ES" dirty="0"/>
          </a:p>
          <a:p>
            <a:r>
              <a:rPr lang="en-IN" dirty="0"/>
              <a:t>®</a:t>
            </a:r>
            <a:r>
              <a:rPr lang="en-IN" dirty="0" err="1"/>
              <a:t>Xô®p</a:t>
            </a:r>
            <a:r>
              <a:rPr lang="en-IN" dirty="0"/>
              <a:t> </a:t>
            </a:r>
            <a:r>
              <a:rPr lang="en-IN" dirty="0" err="1"/>
              <a:t>Dh¥Vôp</a:t>
            </a:r>
            <a:r>
              <a:rPr lang="en-IN" dirty="0"/>
              <a:t> ÏjÕi¼úWô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F0C64-8F23-4148-BF6D-BD9A1F9722A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Tô®Vôm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Áh¥PúY</a:t>
            </a:r>
            <a:endParaRPr lang="en-IN" dirty="0"/>
          </a:p>
          <a:p>
            <a:r>
              <a:rPr lang="en-IN" dirty="0" err="1"/>
              <a:t>CWjRm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CZk¾WnVô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A721B-DC9A-4A9D-BA00-E4241B5AB7C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ÁÕ Au× </a:t>
            </a:r>
            <a:r>
              <a:rPr lang="en-IN" dirty="0" err="1"/>
              <a:t>ûYjR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kRû</a:t>
            </a:r>
            <a:r>
              <a:rPr lang="en-IN" dirty="0"/>
              <a:t>]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HtÈúWô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D24FF-582C-4FC1-97CA-04FA3BEDB10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TWúXô¡p</a:t>
            </a:r>
            <a:r>
              <a:rPr lang="en-IN" dirty="0"/>
              <a:t> </a:t>
            </a:r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úNoj§PúY</a:t>
            </a:r>
            <a:endParaRPr lang="en-IN" dirty="0"/>
          </a:p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Øt±Ûm</a:t>
            </a:r>
            <a:r>
              <a:rPr lang="en-IN" dirty="0"/>
              <a:t> Dk¾ûWnVô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115F2-6FC2-4C62-8B8C-BD47FC8435E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GeLÞdLôn</a:t>
            </a:r>
            <a:r>
              <a:rPr lang="en-IN" dirty="0"/>
              <a:t> JÚ </a:t>
            </a:r>
            <a:r>
              <a:rPr lang="en-IN" dirty="0" err="1"/>
              <a:t>ReLÅÓ</a:t>
            </a:r>
            <a:endParaRPr lang="en-IN" dirty="0"/>
          </a:p>
          <a:p>
            <a:r>
              <a:rPr lang="en-IN" dirty="0" err="1"/>
              <a:t>TWúXô¡p</a:t>
            </a:r>
            <a:r>
              <a:rPr lang="en-IN" dirty="0"/>
              <a:t> ¿o </a:t>
            </a:r>
            <a:r>
              <a:rPr lang="en-IN" dirty="0" err="1"/>
              <a:t>LhÓ¡Èo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26E05-73EF-454E-B6E1-F326AE29F52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úLô¥úLô</a:t>
            </a:r>
            <a:r>
              <a:rPr lang="en-IN" dirty="0"/>
              <a:t>¥</a:t>
            </a:r>
          </a:p>
          <a:p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SôÜLs</a:t>
            </a:r>
            <a:r>
              <a:rPr lang="en-IN" dirty="0"/>
              <a:t> </a:t>
            </a:r>
            <a:r>
              <a:rPr lang="en-IN" dirty="0" err="1"/>
              <a:t>úTôRôûRnVô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129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2020-12-10T08:27:54Z</dcterms:modified>
</cp:coreProperties>
</file>