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0" r:id="rId2"/>
    <p:sldId id="391" r:id="rId3"/>
    <p:sldId id="389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9C868-CD79-488F-9305-F733A4BBC38F}"/>
              </a:ext>
            </a:extLst>
          </p:cNvPr>
          <p:cNvSpPr txBox="1"/>
          <p:nvPr/>
        </p:nvSpPr>
        <p:spPr>
          <a:xfrm>
            <a:off x="0" y="5397967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B®Vô</a:t>
            </a:r>
            <a:r>
              <a:rPr lang="en-IN" dirty="0"/>
              <a:t>]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úSôd</a:t>
            </a:r>
            <a:r>
              <a:rPr lang="en-IN" dirty="0"/>
              <a:t>¡</a:t>
            </a:r>
          </a:p>
          <a:p>
            <a:r>
              <a:rPr lang="en-IN" dirty="0" err="1"/>
              <a:t>Tôod¡ú</a:t>
            </a:r>
            <a:r>
              <a:rPr lang="en-IN" dirty="0"/>
              <a:t>\u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96D5B-9CD0-4682-9BCF-B22DF789E06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×</a:t>
            </a:r>
            <a:r>
              <a:rPr lang="en-IN" dirty="0" err="1"/>
              <a:t>L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PúU</a:t>
            </a:r>
            <a:endParaRPr lang="en-IN" dirty="0"/>
          </a:p>
          <a:p>
            <a:r>
              <a:rPr lang="en-IN" dirty="0" err="1"/>
              <a:t>EmûUVu</a:t>
            </a:r>
            <a:r>
              <a:rPr lang="en-IN" dirty="0"/>
              <a:t>± </a:t>
            </a:r>
            <a:r>
              <a:rPr lang="en-IN" dirty="0" err="1"/>
              <a:t>Vôo</a:t>
            </a:r>
            <a:r>
              <a:rPr lang="en-IN" dirty="0"/>
              <a:t> </a:t>
            </a:r>
            <a:r>
              <a:rPr lang="en-IN" dirty="0" err="1"/>
              <a:t>ÕûQ</a:t>
            </a:r>
            <a:r>
              <a:rPr lang="en-IN" dirty="0"/>
              <a:t> - </a:t>
            </a:r>
            <a:r>
              <a:rPr lang="en-IN" dirty="0" err="1"/>
              <a:t>IVô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6FDB1-B4FA-48E5-9514-AF3B1CA11C03}"/>
              </a:ext>
            </a:extLst>
          </p:cNvPr>
          <p:cNvSpPr txBox="1"/>
          <p:nvPr/>
        </p:nvSpPr>
        <p:spPr>
          <a:xfrm>
            <a:off x="0" y="54053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úSôn</a:t>
            </a:r>
            <a:r>
              <a:rPr lang="en-IN" dirty="0"/>
              <a:t> </a:t>
            </a:r>
            <a:r>
              <a:rPr lang="en-IN" dirty="0" err="1"/>
              <a:t>ùSô¥Ls</a:t>
            </a:r>
            <a:r>
              <a:rPr lang="en-IN" dirty="0"/>
              <a:t> </a:t>
            </a:r>
            <a:r>
              <a:rPr lang="en-IN" dirty="0" err="1"/>
              <a:t>YkRôÛm</a:t>
            </a:r>
            <a:r>
              <a:rPr lang="en-IN" dirty="0"/>
              <a:t> </a:t>
            </a:r>
            <a:r>
              <a:rPr lang="en-IN" dirty="0" err="1"/>
              <a:t>UÚjÕYWôn</a:t>
            </a:r>
            <a:endParaRPr lang="en-IN" dirty="0"/>
          </a:p>
          <a:p>
            <a:r>
              <a:rPr lang="en-IN" dirty="0"/>
              <a:t>CÚk¾úW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0D476-EF9B-43BD-ADB2-A201F8E3C63B}"/>
              </a:ext>
            </a:extLst>
          </p:cNvPr>
          <p:cNvSpPr txBox="1"/>
          <p:nvPr/>
        </p:nvSpPr>
        <p:spPr>
          <a:xfrm>
            <a:off x="0" y="5397481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Sôú</a:t>
            </a:r>
            <a:r>
              <a:rPr lang="en-IN" dirty="0"/>
              <a:t>]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T¬Lô</a:t>
            </a:r>
            <a:r>
              <a:rPr lang="en-IN" dirty="0"/>
              <a:t>¬ </a:t>
            </a:r>
            <a:r>
              <a:rPr lang="en-IN" dirty="0" err="1"/>
              <a:t>GuÈúW</a:t>
            </a:r>
            <a:r>
              <a:rPr lang="en-IN" dirty="0"/>
              <a:t> Gu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  <a:p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B®úV</a:t>
            </a:r>
            <a:r>
              <a:rPr lang="en-IN" dirty="0"/>
              <a:t> </a:t>
            </a:r>
            <a:r>
              <a:rPr lang="en-IN" dirty="0" err="1"/>
              <a:t>ClúTô</a:t>
            </a:r>
            <a:r>
              <a:rPr lang="en-IN" dirty="0"/>
              <a:t> </a:t>
            </a:r>
            <a:r>
              <a:rPr lang="en-IN" dirty="0" err="1"/>
              <a:t>YôÚúU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31E99-AF7E-4002-BEE8-5AE1875681E0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úRôp®Ls</a:t>
            </a:r>
            <a:r>
              <a:rPr lang="en-IN" dirty="0"/>
              <a:t> </a:t>
            </a:r>
            <a:r>
              <a:rPr lang="en-IN" dirty="0" err="1"/>
              <a:t>HWô</a:t>
            </a:r>
            <a:r>
              <a:rPr lang="en-IN" dirty="0"/>
              <a:t>[m </a:t>
            </a:r>
            <a:r>
              <a:rPr lang="en-IN" dirty="0" err="1"/>
              <a:t>YkRôÛm</a:t>
            </a:r>
            <a:r>
              <a:rPr lang="en-IN" dirty="0"/>
              <a:t> </a:t>
            </a:r>
            <a:r>
              <a:rPr lang="en-IN" dirty="0" err="1"/>
              <a:t>úSNÚmûU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PôUp</a:t>
            </a:r>
            <a:r>
              <a:rPr lang="en-IN" dirty="0"/>
              <a:t> </a:t>
            </a:r>
            <a:r>
              <a:rPr lang="en-IN" dirty="0" err="1"/>
              <a:t>Tt±dùLôs</a:t>
            </a:r>
            <a:r>
              <a:rPr lang="en-IN" dirty="0"/>
              <a:t>[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FAF1D-12F2-4B5C-B2F8-C890A92B2428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RôÚm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Uô±Pô</a:t>
            </a:r>
            <a:r>
              <a:rPr lang="en-IN" dirty="0"/>
              <a:t> Gu </a:t>
            </a:r>
            <a:r>
              <a:rPr lang="en-IN" dirty="0" err="1"/>
              <a:t>úSNúW</a:t>
            </a:r>
            <a:endParaRPr lang="en-IN" dirty="0"/>
          </a:p>
          <a:p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B®úV</a:t>
            </a:r>
            <a:r>
              <a:rPr lang="en-IN" dirty="0"/>
              <a:t> Gu²p </a:t>
            </a:r>
            <a:r>
              <a:rPr lang="en-IN" dirty="0" err="1"/>
              <a:t>YôÚúU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36807E-FB19-448B-BB35-06F66D00D48C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CúVÑúY</a:t>
            </a:r>
            <a:r>
              <a:rPr lang="en-IN" dirty="0"/>
              <a:t> ¿o </a:t>
            </a:r>
            <a:r>
              <a:rPr lang="en-IN" dirty="0" err="1"/>
              <a:t>GmûU</a:t>
            </a:r>
            <a:r>
              <a:rPr lang="en-IN" dirty="0"/>
              <a:t> </a:t>
            </a:r>
            <a:r>
              <a:rPr lang="en-IN" dirty="0" err="1"/>
              <a:t>úRt±P</a:t>
            </a:r>
            <a:r>
              <a:rPr lang="en-IN" dirty="0"/>
              <a:t> </a:t>
            </a:r>
            <a:r>
              <a:rPr lang="en-IN" dirty="0" err="1"/>
              <a:t>YôÚm</a:t>
            </a:r>
            <a:endParaRPr lang="en-IN" dirty="0"/>
          </a:p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[«p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Uj</a:t>
            </a:r>
            <a:r>
              <a:rPr lang="en-IN" dirty="0"/>
              <a:t>§«</a:t>
            </a:r>
            <a:r>
              <a:rPr lang="en-IN" dirty="0" err="1"/>
              <a:t>úX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37C5D5-63D1-471A-AD63-5EA9AF2724B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CRVm</a:t>
            </a:r>
            <a:r>
              <a:rPr lang="en-IN" dirty="0"/>
              <a:t> </a:t>
            </a:r>
            <a:r>
              <a:rPr lang="en-IN" dirty="0" err="1"/>
              <a:t>úRônkÕ</a:t>
            </a:r>
            <a:r>
              <a:rPr lang="en-IN" dirty="0"/>
              <a:t> He¡ </a:t>
            </a:r>
            <a:r>
              <a:rPr lang="en-IN" dirty="0" err="1"/>
              <a:t>Lôj§ÚdÏm</a:t>
            </a:r>
            <a:r>
              <a:rPr lang="en-IN" dirty="0"/>
              <a:t> </a:t>
            </a:r>
            <a:r>
              <a:rPr lang="en-IN" dirty="0" err="1"/>
              <a:t>GeLû</a:t>
            </a:r>
            <a:r>
              <a:rPr lang="en-IN" dirty="0"/>
              <a:t>[</a:t>
            </a:r>
          </a:p>
          <a:p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B®Vôp</a:t>
            </a:r>
            <a:r>
              <a:rPr lang="en-IN" dirty="0"/>
              <a:t> </a:t>
            </a:r>
            <a:r>
              <a:rPr lang="en-IN" dirty="0" err="1"/>
              <a:t>Cuß</a:t>
            </a:r>
            <a:r>
              <a:rPr lang="en-IN" dirty="0"/>
              <a:t> ¨</a:t>
            </a:r>
            <a:r>
              <a:rPr lang="en-IN" dirty="0" err="1"/>
              <a:t>Wl×Åo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118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2020-12-10T08:36:53Z</dcterms:modified>
</cp:coreProperties>
</file>