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398AB-2FF4-4AE8-8F6D-B420F2A77800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úXVô</a:t>
            </a:r>
            <a:r>
              <a:rPr lang="en-IN" dirty="0"/>
              <a:t> </a:t>
            </a:r>
            <a:r>
              <a:rPr lang="en-IN" dirty="0" err="1"/>
              <a:t>LPtLûW</a:t>
            </a:r>
            <a:r>
              <a:rPr lang="en-IN" dirty="0"/>
              <a:t> </a:t>
            </a:r>
            <a:r>
              <a:rPr lang="en-IN" dirty="0" err="1"/>
              <a:t>KWj§úX</a:t>
            </a:r>
            <a:endParaRPr lang="en-IN" dirty="0"/>
          </a:p>
          <a:p>
            <a:r>
              <a:rPr lang="en-IN" dirty="0" err="1"/>
              <a:t>UôkRoLs</a:t>
            </a:r>
            <a:r>
              <a:rPr lang="en-IN" dirty="0"/>
              <a:t> </a:t>
            </a:r>
            <a:r>
              <a:rPr lang="en-IN" dirty="0" err="1"/>
              <a:t>áhPj§u</a:t>
            </a:r>
            <a:r>
              <a:rPr lang="en-IN" dirty="0"/>
              <a:t> SÓ®²úX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0CCF1-C38A-46D9-8E4C-0DAE329CFC49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CYo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úU£Vô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  <a:p>
            <a:r>
              <a:rPr lang="en-IN" dirty="0" err="1"/>
              <a:t>TôùWeÏm</a:t>
            </a:r>
            <a:r>
              <a:rPr lang="en-IN" dirty="0"/>
              <a:t> </a:t>
            </a:r>
            <a:r>
              <a:rPr lang="en-IN" dirty="0" err="1"/>
              <a:t>úRÓm</a:t>
            </a:r>
            <a:r>
              <a:rPr lang="en-IN" dirty="0"/>
              <a:t> </a:t>
            </a:r>
            <a:r>
              <a:rPr lang="en-IN" dirty="0" err="1"/>
              <a:t>Áh©u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78151-F338-4A1A-8AD4-F72AF3CEE66F}"/>
              </a:ext>
            </a:extLst>
          </p:cNvPr>
          <p:cNvSpPr txBox="1"/>
          <p:nvPr/>
        </p:nvSpPr>
        <p:spPr>
          <a:xfrm>
            <a:off x="0" y="540208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êußRWm</a:t>
            </a:r>
            <a:r>
              <a:rPr lang="en-IN" dirty="0"/>
              <a:t> </a:t>
            </a:r>
            <a:r>
              <a:rPr lang="en-IN" dirty="0" err="1"/>
              <a:t>UßR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jRôo</a:t>
            </a:r>
            <a:r>
              <a:rPr lang="en-IN" dirty="0"/>
              <a:t> </a:t>
            </a:r>
            <a:r>
              <a:rPr lang="en-IN" dirty="0" err="1"/>
              <a:t>úTÕÚÜm</a:t>
            </a:r>
            <a:r>
              <a:rPr lang="en-IN" dirty="0"/>
              <a:t> </a:t>
            </a:r>
            <a:r>
              <a:rPr lang="en-IN" dirty="0" err="1"/>
              <a:t>Auß</a:t>
            </a:r>
            <a:endParaRPr lang="en-IN" dirty="0"/>
          </a:p>
          <a:p>
            <a:r>
              <a:rPr lang="en-IN" dirty="0" err="1"/>
              <a:t>EQoj</a:t>
            </a:r>
            <a:r>
              <a:rPr lang="en-IN" dirty="0"/>
              <a:t>§ </a:t>
            </a:r>
            <a:r>
              <a:rPr lang="en-IN" dirty="0" err="1"/>
              <a:t>Uôt</a:t>
            </a:r>
            <a:r>
              <a:rPr lang="en-IN" dirty="0"/>
              <a:t>±]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Au©u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- 2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F8B37-B757-42BD-8D35-A023956A6C0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CYo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úU£Vô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  <a:p>
            <a:r>
              <a:rPr lang="es-ES" dirty="0"/>
              <a:t>Uu²jÕ </a:t>
            </a:r>
            <a:r>
              <a:rPr lang="es-ES" dirty="0" err="1"/>
              <a:t>Yôr®dÏm</a:t>
            </a:r>
            <a:r>
              <a:rPr lang="es-ES" dirty="0"/>
              <a:t> </a:t>
            </a:r>
            <a:r>
              <a:rPr lang="es-ES" dirty="0" err="1"/>
              <a:t>Au©u</a:t>
            </a:r>
            <a:r>
              <a:rPr lang="es-ES" dirty="0"/>
              <a:t> </a:t>
            </a:r>
            <a:r>
              <a:rPr lang="es-ES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3D21F-3867-4653-A645-C24D3DF307C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da-DK" dirty="0"/>
              <a:t>At×ReLs TXÜm ùNn¡u\ôúW</a:t>
            </a:r>
          </a:p>
          <a:p>
            <a:r>
              <a:rPr lang="en-IN" dirty="0" err="1"/>
              <a:t>Vôo</a:t>
            </a:r>
            <a:r>
              <a:rPr lang="en-IN" dirty="0"/>
              <a:t> </a:t>
            </a:r>
            <a:r>
              <a:rPr lang="en-IN" dirty="0" err="1"/>
              <a:t>CYo</a:t>
            </a:r>
            <a:r>
              <a:rPr lang="en-IN" dirty="0"/>
              <a:t> </a:t>
            </a:r>
            <a:r>
              <a:rPr lang="en-IN" dirty="0" err="1"/>
              <a:t>VôúWô</a:t>
            </a:r>
            <a:r>
              <a:rPr lang="en-IN" dirty="0"/>
              <a:t> </a:t>
            </a:r>
            <a:r>
              <a:rPr lang="en-IN" dirty="0" err="1"/>
              <a:t>Vôo</a:t>
            </a:r>
            <a:r>
              <a:rPr lang="en-IN" dirty="0"/>
              <a:t> </a:t>
            </a:r>
            <a:r>
              <a:rPr lang="en-IN" dirty="0" err="1"/>
              <a:t>CYo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4C14F-125E-4289-BA17-A185D7C81E6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Ri½ûW ¨</a:t>
            </a:r>
            <a:r>
              <a:rPr lang="en-IN" dirty="0" err="1"/>
              <a:t>Wl©P</a:t>
            </a:r>
            <a:r>
              <a:rPr lang="en-IN" dirty="0"/>
              <a:t> </a:t>
            </a:r>
            <a:r>
              <a:rPr lang="en-IN" dirty="0" err="1"/>
              <a:t>WNUôL</a:t>
            </a:r>
            <a:r>
              <a:rPr lang="en-IN" dirty="0"/>
              <a:t> </a:t>
            </a:r>
            <a:r>
              <a:rPr lang="en-IN" dirty="0" err="1"/>
              <a:t>Uô±tú</a:t>
            </a:r>
            <a:r>
              <a:rPr lang="en-IN" dirty="0"/>
              <a:t>\</a:t>
            </a:r>
          </a:p>
          <a:p>
            <a:r>
              <a:rPr lang="en-IN" dirty="0" err="1"/>
              <a:t>IkÕ</a:t>
            </a:r>
            <a:r>
              <a:rPr lang="en-IN" dirty="0"/>
              <a:t> </a:t>
            </a:r>
            <a:r>
              <a:rPr lang="en-IN" dirty="0" err="1"/>
              <a:t>AlTeLÞm</a:t>
            </a:r>
            <a:r>
              <a:rPr lang="en-IN" dirty="0"/>
              <a:t> TÛ¡ </a:t>
            </a:r>
            <a:r>
              <a:rPr lang="en-IN" dirty="0" err="1"/>
              <a:t>ùTÚ¡tú</a:t>
            </a:r>
            <a:r>
              <a:rPr lang="en-IN" dirty="0"/>
              <a:t>\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6304C-072D-4CA1-8539-C6A7AE0A35D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CYo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úU£Vô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  <a:p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ûY</a:t>
            </a:r>
            <a:r>
              <a:rPr lang="en-IN" dirty="0"/>
              <a:t> ¨û\</a:t>
            </a:r>
            <a:r>
              <a:rPr lang="en-IN" dirty="0" err="1"/>
              <a:t>YôdÏm</a:t>
            </a:r>
            <a:r>
              <a:rPr lang="en-IN" dirty="0"/>
              <a:t> </a:t>
            </a:r>
            <a:r>
              <a:rPr lang="en-IN" dirty="0" err="1"/>
              <a:t>TôoúTôtßm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AE60E-5DEA-4F5E-A9FD-CD346FB715B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U¬jRYu</a:t>
            </a:r>
            <a:r>
              <a:rPr lang="en-IN" dirty="0"/>
              <a:t> </a:t>
            </a:r>
            <a:r>
              <a:rPr lang="en-IN" dirty="0" err="1"/>
              <a:t>GÝm</a:t>
            </a:r>
            <a:r>
              <a:rPr lang="en-IN" dirty="0"/>
              <a:t>©]</a:t>
            </a:r>
            <a:r>
              <a:rPr lang="en-IN" dirty="0" err="1"/>
              <a:t>ôu</a:t>
            </a:r>
            <a:r>
              <a:rPr lang="en-IN" dirty="0"/>
              <a:t> </a:t>
            </a:r>
            <a:r>
              <a:rPr lang="en-IN" dirty="0" err="1"/>
              <a:t>Uu</a:t>
            </a:r>
            <a:r>
              <a:rPr lang="en-IN" dirty="0"/>
              <a:t>]</a:t>
            </a:r>
            <a:r>
              <a:rPr lang="en-IN" dirty="0" err="1"/>
              <a:t>Yû</a:t>
            </a:r>
            <a:r>
              <a:rPr lang="en-IN" dirty="0"/>
              <a:t>] </a:t>
            </a:r>
            <a:r>
              <a:rPr lang="en-IN" dirty="0" err="1"/>
              <a:t>Õ§dLúY</a:t>
            </a:r>
            <a:endParaRPr lang="en-IN" dirty="0"/>
          </a:p>
          <a:p>
            <a:r>
              <a:rPr lang="en-IN" dirty="0" err="1"/>
              <a:t>úX¡úVôu</a:t>
            </a:r>
            <a:r>
              <a:rPr lang="en-IN" dirty="0"/>
              <a:t> </a:t>
            </a:r>
            <a:r>
              <a:rPr lang="en-IN" dirty="0" err="1"/>
              <a:t>úTNúY</a:t>
            </a:r>
            <a:r>
              <a:rPr lang="en-IN" dirty="0"/>
              <a:t> </a:t>
            </a:r>
            <a:r>
              <a:rPr lang="en-IN" dirty="0" err="1"/>
              <a:t>NôjRôàm</a:t>
            </a:r>
            <a:r>
              <a:rPr lang="en-IN" dirty="0"/>
              <a:t> </a:t>
            </a:r>
            <a:r>
              <a:rPr lang="en-IN" dirty="0" err="1"/>
              <a:t>KÓúR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F08BE-14C2-42E5-831B-4BE483EB249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CYo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úU£Vô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  <a:p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YpXûUÙs</a:t>
            </a:r>
            <a:r>
              <a:rPr lang="en-IN" dirty="0"/>
              <a:t>[ úRY²u </a:t>
            </a:r>
            <a:r>
              <a:rPr lang="en-IN" dirty="0" err="1"/>
              <a:t>ûUkRu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085D2-6B75-4864-A41F-5FFB1E06380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ÏÚPàm</a:t>
            </a:r>
            <a:r>
              <a:rPr lang="en-IN" dirty="0"/>
              <a:t> </a:t>
            </a:r>
            <a:r>
              <a:rPr lang="en-IN" dirty="0" err="1"/>
              <a:t>Lôi</a:t>
            </a:r>
            <a:r>
              <a:rPr lang="en-IN" dirty="0"/>
              <a:t>¡\</a:t>
            </a:r>
            <a:r>
              <a:rPr lang="en-IN" dirty="0" err="1"/>
              <a:t>ôu</a:t>
            </a:r>
            <a:r>
              <a:rPr lang="en-IN" dirty="0"/>
              <a:t> </a:t>
            </a:r>
            <a:r>
              <a:rPr lang="en-IN" dirty="0" err="1"/>
              <a:t>ùN®Pàm</a:t>
            </a:r>
            <a:r>
              <a:rPr lang="en-IN" dirty="0"/>
              <a:t> </a:t>
            </a:r>
            <a:r>
              <a:rPr lang="en-IN" dirty="0" err="1"/>
              <a:t>úLh</a:t>
            </a:r>
            <a:r>
              <a:rPr lang="en-IN" dirty="0"/>
              <a:t>¡\</a:t>
            </a:r>
            <a:r>
              <a:rPr lang="en-IN" dirty="0" err="1"/>
              <a:t>ôu</a:t>
            </a:r>
            <a:endParaRPr lang="en-IN" dirty="0"/>
          </a:p>
          <a:p>
            <a:r>
              <a:rPr lang="en-IN" dirty="0" err="1"/>
              <a:t>ØPYàm</a:t>
            </a:r>
            <a:r>
              <a:rPr lang="en-IN" dirty="0"/>
              <a:t> </a:t>
            </a:r>
            <a:r>
              <a:rPr lang="en-IN" dirty="0" err="1"/>
              <a:t>SPk§P</a:t>
            </a:r>
            <a:r>
              <a:rPr lang="en-IN" dirty="0"/>
              <a:t> </a:t>
            </a:r>
            <a:r>
              <a:rPr lang="en-IN" dirty="0" err="1"/>
              <a:t>ÕuTeLs</a:t>
            </a:r>
            <a:r>
              <a:rPr lang="en-IN" dirty="0"/>
              <a:t> ®</a:t>
            </a:r>
            <a:r>
              <a:rPr lang="en-IN" dirty="0" err="1"/>
              <a:t>XÏúR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72932-5A1D-444E-9B72-BF2DFA67DFB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CYo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úU£Vô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  <a:p>
            <a:r>
              <a:rPr lang="en-IN" dirty="0" err="1"/>
              <a:t>Tô®ûV</a:t>
            </a:r>
            <a:r>
              <a:rPr lang="en-IN" dirty="0"/>
              <a:t> </a:t>
            </a:r>
            <a:r>
              <a:rPr lang="en-IN" dirty="0" err="1"/>
              <a:t>úS£dÏm</a:t>
            </a:r>
            <a:r>
              <a:rPr lang="en-IN" dirty="0"/>
              <a:t> </a:t>
            </a:r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EA22A-59E7-4EC3-A553-07C345B54C8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BVd</a:t>
            </a:r>
            <a:r>
              <a:rPr lang="en-IN" dirty="0"/>
              <a:t> </a:t>
            </a:r>
            <a:r>
              <a:rPr lang="en-IN" dirty="0" err="1"/>
              <a:t>LôWàm</a:t>
            </a:r>
            <a:r>
              <a:rPr lang="en-IN" dirty="0"/>
              <a:t> </a:t>
            </a:r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/>
              <a:t>¡\</a:t>
            </a:r>
            <a:r>
              <a:rPr lang="en-IN" dirty="0" err="1"/>
              <a:t>ôu</a:t>
            </a:r>
            <a:endParaRPr lang="en-IN" dirty="0"/>
          </a:p>
          <a:p>
            <a:r>
              <a:rPr lang="en-IN" dirty="0" err="1"/>
              <a:t>SôXj</a:t>
            </a:r>
            <a:r>
              <a:rPr lang="en-IN" dirty="0"/>
              <a:t> </a:t>
            </a:r>
            <a:r>
              <a:rPr lang="en-IN" dirty="0" err="1"/>
              <a:t>Rû</a:t>
            </a:r>
            <a:r>
              <a:rPr lang="en-IN" dirty="0"/>
              <a:t>]</a:t>
            </a:r>
            <a:r>
              <a:rPr lang="en-IN" dirty="0" err="1"/>
              <a:t>Vôn</a:t>
            </a:r>
            <a:r>
              <a:rPr lang="en-IN" dirty="0"/>
              <a:t> §</a:t>
            </a:r>
            <a:r>
              <a:rPr lang="en-IN" dirty="0" err="1"/>
              <a:t>Úl©úV</a:t>
            </a:r>
            <a:r>
              <a:rPr lang="en-IN" dirty="0"/>
              <a:t> </a:t>
            </a:r>
            <a:r>
              <a:rPr lang="en-IN" dirty="0" err="1"/>
              <a:t>ùNÛj</a:t>
            </a:r>
            <a:r>
              <a:rPr lang="en-IN" dirty="0"/>
              <a:t>§]</a:t>
            </a:r>
            <a:r>
              <a:rPr lang="en-IN" dirty="0" err="1"/>
              <a:t>ôu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193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2020-12-10T08:54:01Z</dcterms:modified>
</cp:coreProperties>
</file>