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7A5448-74C9-4EFF-899E-ED8DEB3CC6D2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YôdÏUô</a:t>
            </a:r>
            <a:r>
              <a:rPr lang="en-IN" dirty="0"/>
              <a:t>\ô </a:t>
            </a:r>
            <a:r>
              <a:rPr lang="en-IN" dirty="0" err="1"/>
              <a:t>úRYú</a:t>
            </a:r>
            <a:r>
              <a:rPr lang="en-IN" dirty="0"/>
              <a:t>] Gu </a:t>
            </a:r>
            <a:r>
              <a:rPr lang="en-IN" dirty="0" err="1"/>
              <a:t>Au©u</a:t>
            </a:r>
            <a:r>
              <a:rPr lang="en-IN" dirty="0"/>
              <a:t> </a:t>
            </a:r>
            <a:r>
              <a:rPr lang="en-IN" dirty="0" err="1"/>
              <a:t>CúVÑúY</a:t>
            </a:r>
            <a:endParaRPr lang="en-IN" dirty="0"/>
          </a:p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Tô¥ÓúYu</a:t>
            </a:r>
            <a:r>
              <a:rPr lang="en-IN" dirty="0"/>
              <a:t> </a:t>
            </a:r>
            <a:r>
              <a:rPr lang="en-IN" dirty="0" err="1"/>
              <a:t>SôsúRôßm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FE2A1B-5CB4-4CBF-BA17-8B744C6DA549}"/>
              </a:ext>
            </a:extLst>
          </p:cNvPr>
          <p:cNvSpPr txBox="1"/>
          <p:nvPr/>
        </p:nvSpPr>
        <p:spPr>
          <a:xfrm>
            <a:off x="0" y="572957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Em TôRm T¦k§ÓúYu - 2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8AE2ED-4C2B-401C-8867-360C9BB5BAEE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GjRû</a:t>
            </a:r>
            <a:r>
              <a:rPr lang="en-IN" dirty="0"/>
              <a:t>] </a:t>
            </a:r>
            <a:r>
              <a:rPr lang="en-IN" dirty="0" err="1"/>
              <a:t>YôdÏjRjRm</a:t>
            </a:r>
            <a:r>
              <a:rPr lang="en-IN" dirty="0"/>
              <a:t> G]</a:t>
            </a:r>
            <a:r>
              <a:rPr lang="en-IN" dirty="0" err="1"/>
              <a:t>dÏ</a:t>
            </a:r>
            <a:r>
              <a:rPr lang="en-IN" dirty="0"/>
              <a:t> Dk§h¼o</a:t>
            </a:r>
          </a:p>
          <a:p>
            <a:r>
              <a:rPr lang="en-IN" dirty="0" err="1"/>
              <a:t>SôsúRôßm</a:t>
            </a:r>
            <a:r>
              <a:rPr lang="en-IN" dirty="0"/>
              <a:t> </a:t>
            </a:r>
            <a:r>
              <a:rPr lang="en-IN" dirty="0" err="1"/>
              <a:t>úRtß¡Èo</a:t>
            </a:r>
            <a:r>
              <a:rPr lang="en-IN" dirty="0"/>
              <a:t> EUÕ ¡</a:t>
            </a:r>
            <a:r>
              <a:rPr lang="en-IN" dirty="0" err="1"/>
              <a:t>ÚûTVôp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C1CF7-B941-45DF-B888-74A3DE3BF63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Õ§j§ÓúYu</a:t>
            </a:r>
            <a:endParaRPr lang="en-IN" dirty="0"/>
          </a:p>
          <a:p>
            <a:r>
              <a:rPr lang="en-IN" dirty="0"/>
              <a:t>¸</a:t>
            </a:r>
            <a:r>
              <a:rPr lang="en-IN" dirty="0" err="1"/>
              <a:t>ojR</a:t>
            </a:r>
            <a:r>
              <a:rPr lang="en-IN" dirty="0"/>
              <a:t>]m </a:t>
            </a:r>
            <a:r>
              <a:rPr lang="en-IN" dirty="0" err="1"/>
              <a:t>Ti¦ÓúYu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2CE39-BF87-4CC7-B427-322E7E4B1093}"/>
              </a:ext>
            </a:extLst>
          </p:cNvPr>
          <p:cNvSpPr txBox="1"/>
          <p:nvPr/>
        </p:nvSpPr>
        <p:spPr>
          <a:xfrm>
            <a:off x="0" y="540603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BTj§úX</a:t>
            </a:r>
            <a:r>
              <a:rPr lang="en-IN" dirty="0"/>
              <a:t> </a:t>
            </a:r>
            <a:r>
              <a:rPr lang="en-IN" dirty="0" err="1"/>
              <a:t>AÝúRu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EmØLm</a:t>
            </a:r>
            <a:r>
              <a:rPr lang="en-IN" dirty="0"/>
              <a:t> </a:t>
            </a:r>
            <a:r>
              <a:rPr lang="en-IN" dirty="0" err="1"/>
              <a:t>Li¥PúY</a:t>
            </a:r>
            <a:endParaRPr lang="en-IN" dirty="0"/>
          </a:p>
          <a:p>
            <a:r>
              <a:rPr lang="en-IN" dirty="0" err="1"/>
              <a:t>ASôûRVôn</a:t>
            </a:r>
            <a:r>
              <a:rPr lang="en-IN" dirty="0"/>
              <a:t> </a:t>
            </a:r>
            <a:r>
              <a:rPr lang="en-IN" dirty="0" err="1"/>
              <a:t>AûXkúRu</a:t>
            </a:r>
            <a:r>
              <a:rPr lang="en-IN" dirty="0"/>
              <a:t> ¿o </a:t>
            </a:r>
            <a:r>
              <a:rPr lang="en-IN" dirty="0" err="1"/>
              <a:t>BRWYôÉúW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3AC09-BBC5-4696-A339-86A48027FB64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GkSôÞm</a:t>
            </a:r>
            <a:r>
              <a:rPr lang="en-IN" dirty="0"/>
              <a:t> </a:t>
            </a:r>
            <a:r>
              <a:rPr lang="en-IN" dirty="0" err="1"/>
              <a:t>úTôt±ÓúYu</a:t>
            </a:r>
            <a:endParaRPr lang="en-IN" dirty="0"/>
          </a:p>
          <a:p>
            <a:r>
              <a:rPr lang="en-IN" dirty="0" err="1"/>
              <a:t>Õ§jÕmûU</a:t>
            </a:r>
            <a:r>
              <a:rPr lang="en-IN" dirty="0"/>
              <a:t> </a:t>
            </a:r>
            <a:r>
              <a:rPr lang="en-IN" dirty="0" err="1"/>
              <a:t>Tô¥ÓúYu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CFE7E-B5FC-474F-8969-EA17F17C6253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SôsúRôßm</a:t>
            </a:r>
            <a:r>
              <a:rPr lang="en-IN" dirty="0"/>
              <a:t> </a:t>
            </a:r>
            <a:r>
              <a:rPr lang="en-IN" dirty="0" err="1"/>
              <a:t>LojRôúY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úUuûU</a:t>
            </a:r>
            <a:r>
              <a:rPr lang="en-IN" dirty="0"/>
              <a:t> </a:t>
            </a:r>
            <a:r>
              <a:rPr lang="en-IN" dirty="0" err="1"/>
              <a:t>RÚ¡uÈo</a:t>
            </a:r>
            <a:endParaRPr lang="en-IN" dirty="0"/>
          </a:p>
          <a:p>
            <a:r>
              <a:rPr lang="en-IN" dirty="0" err="1"/>
              <a:t>úTûR</a:t>
            </a:r>
            <a:r>
              <a:rPr lang="en-IN" dirty="0"/>
              <a:t> Gu Yôr®²úX </a:t>
            </a:r>
            <a:r>
              <a:rPr lang="en-IN" dirty="0" err="1"/>
              <a:t>Oô</a:t>
            </a:r>
            <a:r>
              <a:rPr lang="en-IN" dirty="0"/>
              <a:t>]m </a:t>
            </a:r>
            <a:r>
              <a:rPr lang="en-IN" dirty="0" err="1"/>
              <a:t>RÚ¡uÈo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6AFA14-15A0-4B83-BE34-6DF4BA29EF0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TôÓúYu</a:t>
            </a:r>
            <a:endParaRPr lang="en-IN" dirty="0"/>
          </a:p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ApúXíVô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103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2020-12-10T09:01:32Z</dcterms:modified>
</cp:coreProperties>
</file>