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A6A32-58AB-4097-A5AA-53033D62E6E8}"/>
              </a:ext>
            </a:extLst>
          </p:cNvPr>
          <p:cNvSpPr txBox="1"/>
          <p:nvPr/>
        </p:nvSpPr>
        <p:spPr>
          <a:xfrm>
            <a:off x="0" y="540094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N¬j§W SôVLu é®p YkRôúW</a:t>
            </a:r>
          </a:p>
          <a:p>
            <a:r>
              <a:rPr lang="en-IN" dirty="0"/>
              <a:t>Õ§ </a:t>
            </a:r>
            <a:r>
              <a:rPr lang="en-IN" dirty="0" err="1"/>
              <a:t>TôPYô</a:t>
            </a:r>
            <a:r>
              <a:rPr lang="en-IN" dirty="0"/>
              <a:t> U]</a:t>
            </a:r>
            <a:r>
              <a:rPr lang="en-IN" dirty="0" err="1"/>
              <a:t>úU</a:t>
            </a:r>
            <a:r>
              <a:rPr lang="en-IN" dirty="0"/>
              <a:t> Õ§ </a:t>
            </a:r>
            <a:r>
              <a:rPr lang="en-IN" dirty="0" err="1"/>
              <a:t>TôPYô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23AE6-BF65-452D-A8B4-EF3DCAA2ECC9}"/>
              </a:ext>
            </a:extLst>
          </p:cNvPr>
          <p:cNvSpPr txBox="1"/>
          <p:nvPr/>
        </p:nvSpPr>
        <p:spPr>
          <a:xfrm>
            <a:off x="0" y="5401109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IÑY¬Vm</a:t>
            </a:r>
            <a:r>
              <a:rPr lang="en-IN" dirty="0"/>
              <a:t> ¨û\</a:t>
            </a:r>
            <a:r>
              <a:rPr lang="en-IN" dirty="0" err="1"/>
              <a:t>kRYo</a:t>
            </a:r>
            <a:r>
              <a:rPr lang="en-IN" dirty="0"/>
              <a:t> </a:t>
            </a:r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]</a:t>
            </a:r>
            <a:r>
              <a:rPr lang="en-IN" dirty="0" err="1"/>
              <a:t>Yo</a:t>
            </a:r>
            <a:endParaRPr lang="en-IN" dirty="0"/>
          </a:p>
          <a:p>
            <a:r>
              <a:rPr lang="en-IN" dirty="0" err="1"/>
              <a:t>HûZ</a:t>
            </a:r>
            <a:r>
              <a:rPr lang="en-IN" dirty="0"/>
              <a:t> </a:t>
            </a:r>
            <a:r>
              <a:rPr lang="en-IN" dirty="0" err="1"/>
              <a:t>úLôXúUtß</a:t>
            </a:r>
            <a:r>
              <a:rPr lang="en-IN" dirty="0"/>
              <a:t> </a:t>
            </a:r>
            <a:r>
              <a:rPr lang="en-IN" dirty="0" err="1"/>
              <a:t>é®p</a:t>
            </a:r>
            <a:r>
              <a:rPr lang="en-IN" dirty="0"/>
              <a:t> </a:t>
            </a:r>
            <a:r>
              <a:rPr lang="en-IN" dirty="0" err="1"/>
              <a:t>YkRôúW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9678C-5510-4D54-9B23-141988ADFC8E}"/>
              </a:ext>
            </a:extLst>
          </p:cNvPr>
          <p:cNvSpPr txBox="1"/>
          <p:nvPr/>
        </p:nvSpPr>
        <p:spPr>
          <a:xfrm>
            <a:off x="0" y="5401271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Õ§ </a:t>
            </a:r>
            <a:r>
              <a:rPr lang="en-IN" dirty="0" err="1"/>
              <a:t>TôÓúYôm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úTôtßúYôm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5CF01-3FB0-480D-9681-EBF5E1936B8C}"/>
              </a:ext>
            </a:extLst>
          </p:cNvPr>
          <p:cNvSpPr txBox="1"/>
          <p:nvPr/>
        </p:nvSpPr>
        <p:spPr>
          <a:xfrm>
            <a:off x="0" y="5401433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éªÙm</a:t>
            </a:r>
            <a:r>
              <a:rPr lang="en-IN" dirty="0"/>
              <a:t> </a:t>
            </a:r>
            <a:r>
              <a:rPr lang="en-IN" dirty="0" err="1"/>
              <a:t>YôojûRVôp</a:t>
            </a:r>
            <a:r>
              <a:rPr lang="en-IN" dirty="0"/>
              <a:t> </a:t>
            </a:r>
            <a:r>
              <a:rPr lang="en-IN" dirty="0" err="1"/>
              <a:t>TûPjRYo</a:t>
            </a:r>
            <a:endParaRPr lang="en-IN" dirty="0"/>
          </a:p>
          <a:p>
            <a:r>
              <a:rPr lang="en-IN" dirty="0"/>
              <a:t>Uô²Po </a:t>
            </a:r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úTôdL</a:t>
            </a:r>
            <a:r>
              <a:rPr lang="en-IN" dirty="0"/>
              <a:t> </a:t>
            </a:r>
            <a:r>
              <a:rPr lang="en-IN" dirty="0" err="1"/>
              <a:t>TWúXôLm</a:t>
            </a:r>
            <a:r>
              <a:rPr lang="en-IN" dirty="0"/>
              <a:t> Õ\</a:t>
            </a:r>
            <a:r>
              <a:rPr lang="en-IN" dirty="0" err="1"/>
              <a:t>kRôo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C4D7-F260-40C7-A401-893731EF39D8}"/>
              </a:ext>
            </a:extLst>
          </p:cNvPr>
          <p:cNvSpPr txBox="1"/>
          <p:nvPr/>
        </p:nvSpPr>
        <p:spPr>
          <a:xfrm>
            <a:off x="0" y="5401595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×Lr </a:t>
            </a:r>
            <a:r>
              <a:rPr lang="en-IN" dirty="0" err="1"/>
              <a:t>KeLúY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ùNôpÛúYôm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E4D9-AB93-4C06-BECC-26111FF2BCC3}"/>
              </a:ext>
            </a:extLst>
          </p:cNvPr>
          <p:cNvSpPr txBox="1"/>
          <p:nvPr/>
        </p:nvSpPr>
        <p:spPr>
          <a:xfrm>
            <a:off x="0" y="540175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TôûRÙm</a:t>
            </a:r>
            <a:r>
              <a:rPr lang="en-IN" dirty="0"/>
              <a:t> </a:t>
            </a:r>
            <a:r>
              <a:rPr lang="en-IN" dirty="0" err="1"/>
              <a:t>Lôh¥P</a:t>
            </a:r>
            <a:r>
              <a:rPr lang="en-IN" dirty="0"/>
              <a:t> </a:t>
            </a:r>
            <a:r>
              <a:rPr lang="en-IN" dirty="0" err="1"/>
              <a:t>ùY°fNUôn</a:t>
            </a:r>
            <a:r>
              <a:rPr lang="en-IN" dirty="0"/>
              <a:t> </a:t>
            </a:r>
            <a:r>
              <a:rPr lang="en-IN" dirty="0" err="1"/>
              <a:t>YkRôúW</a:t>
            </a:r>
            <a:endParaRPr lang="en-IN" dirty="0"/>
          </a:p>
          <a:p>
            <a:r>
              <a:rPr lang="en-IN" dirty="0"/>
              <a:t>Tô¬²p ¾TUôn YN]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RkRôo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05CB2-EE48-412D-BE09-674B21B2F4D9}"/>
              </a:ext>
            </a:extLst>
          </p:cNvPr>
          <p:cNvSpPr txBox="1"/>
          <p:nvPr/>
        </p:nvSpPr>
        <p:spPr>
          <a:xfrm>
            <a:off x="0" y="54103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úYRjûR</a:t>
            </a:r>
            <a:r>
              <a:rPr lang="en-IN" dirty="0"/>
              <a:t> §Vô²lúTôm</a:t>
            </a:r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ùNôpÛúYôm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51803-FB65-447C-A7A2-E9966DB60272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HúR²p </a:t>
            </a:r>
            <a:r>
              <a:rPr lang="en-IN" dirty="0" err="1"/>
              <a:t>Yk§hP</a:t>
            </a:r>
            <a:r>
              <a:rPr lang="en-IN" dirty="0"/>
              <a:t> </a:t>
            </a:r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úTôdL</a:t>
            </a:r>
            <a:endParaRPr lang="en-IN" dirty="0"/>
          </a:p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ûUkRu</a:t>
            </a:r>
            <a:r>
              <a:rPr lang="en-IN" dirty="0"/>
              <a:t> </a:t>
            </a:r>
            <a:r>
              <a:rPr lang="en-IN" dirty="0" err="1"/>
              <a:t>CeÏ</a:t>
            </a:r>
            <a:r>
              <a:rPr lang="en-IN" dirty="0"/>
              <a:t> </a:t>
            </a:r>
            <a:r>
              <a:rPr lang="en-IN" dirty="0" err="1"/>
              <a:t>T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</a:t>
            </a:r>
            <a:r>
              <a:rPr lang="en-IN" dirty="0"/>
              <a:t>]</a:t>
            </a:r>
            <a:r>
              <a:rPr lang="en-IN" dirty="0" err="1"/>
              <a:t>ôúW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5EA96-AE1D-48D8-80B8-088C9F789FD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AuûT</a:t>
            </a:r>
            <a:r>
              <a:rPr lang="en-IN" dirty="0"/>
              <a:t> Gi¦</a:t>
            </a:r>
          </a:p>
          <a:p>
            <a:r>
              <a:rPr lang="en-IN" dirty="0" err="1"/>
              <a:t>Sôm</a:t>
            </a:r>
            <a:r>
              <a:rPr lang="en-IN" dirty="0"/>
              <a:t> Õ§ </a:t>
            </a:r>
            <a:r>
              <a:rPr lang="en-IN" dirty="0" err="1"/>
              <a:t>TôÓúYôm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106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2020-12-10T09:08:06Z</dcterms:modified>
</cp:coreProperties>
</file>