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10-12-2020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6921B-1C54-4133-9F7B-484735A01674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LpYô</a:t>
            </a:r>
            <a:r>
              <a:rPr lang="en-IN" dirty="0"/>
              <a:t>¬ </a:t>
            </a:r>
            <a:r>
              <a:rPr lang="en-IN" dirty="0" err="1"/>
              <a:t>Lôh£ûV</a:t>
            </a:r>
            <a:r>
              <a:rPr lang="en-IN" dirty="0"/>
              <a:t> </a:t>
            </a:r>
            <a:r>
              <a:rPr lang="en-IN" dirty="0" err="1"/>
              <a:t>LiPôp</a:t>
            </a:r>
            <a:endParaRPr lang="en-IN" dirty="0"/>
          </a:p>
          <a:p>
            <a:r>
              <a:rPr lang="en-IN" dirty="0" err="1"/>
              <a:t>EÚLôR</a:t>
            </a:r>
            <a:r>
              <a:rPr lang="en-IN" dirty="0"/>
              <a:t> </a:t>
            </a:r>
            <a:r>
              <a:rPr lang="en-IN" dirty="0" err="1"/>
              <a:t>ùSgÑm</a:t>
            </a:r>
            <a:r>
              <a:rPr lang="en-IN" dirty="0"/>
              <a:t> </a:t>
            </a:r>
            <a:r>
              <a:rPr lang="en-IN" dirty="0" err="1"/>
              <a:t>EÚÏm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0B3CD-A409-47F7-A17D-94D508EB43D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TôYjûR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®</a:t>
            </a:r>
            <a:r>
              <a:rPr lang="en-IN" dirty="0" err="1"/>
              <a:t>h¥ÓúYu</a:t>
            </a:r>
            <a:endParaRPr lang="en-IN" dirty="0"/>
          </a:p>
          <a:p>
            <a:r>
              <a:rPr lang="en-IN" dirty="0" err="1"/>
              <a:t>CúVÑÜdLôn</a:t>
            </a:r>
            <a:r>
              <a:rPr lang="en-IN" dirty="0"/>
              <a:t> C² </a:t>
            </a:r>
            <a:r>
              <a:rPr lang="en-IN" dirty="0" err="1"/>
              <a:t>Yôrk§ÓúYu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ED481-6154-437C-A3A3-B3F187622447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®</a:t>
            </a:r>
            <a:r>
              <a:rPr lang="en-IN" dirty="0" err="1"/>
              <a:t>iúQô¬u</a:t>
            </a:r>
            <a:r>
              <a:rPr lang="en-IN" dirty="0"/>
              <a:t> </a:t>
            </a:r>
            <a:r>
              <a:rPr lang="en-IN" dirty="0" err="1"/>
              <a:t>ûUkR</a:t>
            </a:r>
            <a:r>
              <a:rPr lang="en-IN" dirty="0"/>
              <a:t>]</a:t>
            </a:r>
            <a:r>
              <a:rPr lang="en-IN" dirty="0" err="1"/>
              <a:t>ôo</a:t>
            </a:r>
            <a:r>
              <a:rPr lang="en-IN" dirty="0"/>
              <a:t> </a:t>
            </a:r>
            <a:r>
              <a:rPr lang="en-IN" dirty="0" err="1"/>
              <a:t>UiúQôo</a:t>
            </a:r>
            <a:r>
              <a:rPr lang="en-IN" dirty="0"/>
              <a:t> </a:t>
            </a:r>
            <a:r>
              <a:rPr lang="en-IN" dirty="0" err="1"/>
              <a:t>Sm</a:t>
            </a:r>
            <a:endParaRPr lang="en-IN" dirty="0"/>
          </a:p>
          <a:p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r>
              <a:rPr lang="en-IN" dirty="0"/>
              <a:t> £</a:t>
            </a:r>
            <a:r>
              <a:rPr lang="en-IN" dirty="0" err="1"/>
              <a:t>ÛûYRôu</a:t>
            </a:r>
            <a:r>
              <a:rPr lang="en-IN" dirty="0"/>
              <a:t> ×</a:t>
            </a:r>
            <a:r>
              <a:rPr lang="en-IN" dirty="0" err="1"/>
              <a:t>LPúUô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40072-739F-4262-BCA3-C05E7D9A256E}"/>
              </a:ext>
            </a:extLst>
          </p:cNvPr>
          <p:cNvSpPr txBox="1"/>
          <p:nvPr/>
        </p:nvSpPr>
        <p:spPr>
          <a:xfrm>
            <a:off x="0" y="5401433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UôTô</a:t>
            </a:r>
            <a:r>
              <a:rPr lang="en-IN" dirty="0"/>
              <a:t>® GkR²u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úTôdL</a:t>
            </a:r>
            <a:endParaRPr lang="en-IN" dirty="0"/>
          </a:p>
          <a:p>
            <a:r>
              <a:rPr lang="en-IN" dirty="0" err="1"/>
              <a:t>UôUu</a:t>
            </a:r>
            <a:r>
              <a:rPr lang="en-IN" dirty="0"/>
              <a:t>]u £</a:t>
            </a:r>
            <a:r>
              <a:rPr lang="en-IN" dirty="0" err="1"/>
              <a:t>ÛûYûV</a:t>
            </a:r>
            <a:r>
              <a:rPr lang="en-IN" dirty="0"/>
              <a:t> </a:t>
            </a:r>
            <a:r>
              <a:rPr lang="en-IN" dirty="0" err="1"/>
              <a:t>ÑUkR</a:t>
            </a:r>
            <a:r>
              <a:rPr lang="en-IN" dirty="0"/>
              <a:t>]</a:t>
            </a:r>
            <a:r>
              <a:rPr lang="en-IN" dirty="0" err="1"/>
              <a:t>úWô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FA62-E02E-4D4F-85CA-C05E11008FA4}"/>
              </a:ext>
            </a:extLst>
          </p:cNvPr>
          <p:cNvSpPr txBox="1"/>
          <p:nvPr/>
        </p:nvSpPr>
        <p:spPr>
          <a:xfrm>
            <a:off x="0" y="54099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GiQeLs</a:t>
            </a:r>
            <a:r>
              <a:rPr lang="en-IN" dirty="0"/>
              <a:t> ¾odLRôú]ô</a:t>
            </a:r>
          </a:p>
          <a:p>
            <a:r>
              <a:rPr lang="en-IN" dirty="0"/>
              <a:t>£W£²p </a:t>
            </a:r>
            <a:r>
              <a:rPr lang="en-IN" dirty="0" err="1"/>
              <a:t>ØsØ</a:t>
            </a:r>
            <a:r>
              <a:rPr lang="en-IN" dirty="0"/>
              <a:t>¥ </a:t>
            </a:r>
            <a:r>
              <a:rPr lang="en-IN" dirty="0" err="1"/>
              <a:t>R¬jR</a:t>
            </a:r>
            <a:r>
              <a:rPr lang="en-IN" dirty="0"/>
              <a:t>]</a:t>
            </a:r>
            <a:r>
              <a:rPr lang="en-IN" dirty="0" err="1"/>
              <a:t>úWô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6A0F8-F9CC-42F7-91B7-E3ADCE204F4B}"/>
              </a:ext>
            </a:extLst>
          </p:cNvPr>
          <p:cNvSpPr txBox="1"/>
          <p:nvPr/>
        </p:nvSpPr>
        <p:spPr>
          <a:xfrm>
            <a:off x="0" y="541014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TôYm</a:t>
            </a:r>
            <a:r>
              <a:rPr lang="en-IN" dirty="0"/>
              <a:t> </a:t>
            </a:r>
            <a:r>
              <a:rPr lang="en-IN" dirty="0" err="1"/>
              <a:t>Aû</a:t>
            </a:r>
            <a:r>
              <a:rPr lang="en-IN" dirty="0"/>
              <a:t>]</a:t>
            </a:r>
            <a:r>
              <a:rPr lang="en-IN" dirty="0" err="1"/>
              <a:t>jûRÙm</a:t>
            </a:r>
            <a:r>
              <a:rPr lang="en-IN" dirty="0"/>
              <a:t> </a:t>
            </a:r>
            <a:r>
              <a:rPr lang="en-IN" dirty="0" err="1"/>
              <a:t>ê¥PúY</a:t>
            </a:r>
            <a:endParaRPr lang="en-IN" dirty="0"/>
          </a:p>
          <a:p>
            <a:r>
              <a:rPr lang="pt-BR" dirty="0"/>
              <a:t>Em NôpûY Aû]jûRÙm Õ\k§h¼úWô 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1796D-FBA5-4A25-AF8A-6AF4F1667AAF}"/>
              </a:ext>
            </a:extLst>
          </p:cNvPr>
          <p:cNvSpPr txBox="1"/>
          <p:nvPr/>
        </p:nvSpPr>
        <p:spPr>
          <a:xfrm>
            <a:off x="0" y="541030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ûL«u</a:t>
            </a:r>
            <a:r>
              <a:rPr lang="en-IN" dirty="0"/>
              <a:t> ¡¬</a:t>
            </a:r>
            <a:r>
              <a:rPr lang="en-IN" dirty="0" err="1"/>
              <a:t>ûV</a:t>
            </a:r>
            <a:r>
              <a:rPr lang="en-IN" dirty="0"/>
              <a:t> ¨ª</a:t>
            </a:r>
            <a:r>
              <a:rPr lang="en-IN" dirty="0" err="1"/>
              <a:t>jRm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  <a:p>
            <a:r>
              <a:rPr lang="en-IN" dirty="0" err="1"/>
              <a:t>Em</a:t>
            </a:r>
            <a:r>
              <a:rPr lang="en-IN" dirty="0"/>
              <a:t> </a:t>
            </a:r>
            <a:r>
              <a:rPr lang="en-IN" dirty="0" err="1"/>
              <a:t>ûL«p</a:t>
            </a:r>
            <a:r>
              <a:rPr lang="en-IN" dirty="0"/>
              <a:t> </a:t>
            </a:r>
            <a:r>
              <a:rPr lang="en-IN" dirty="0" err="1"/>
              <a:t>CWiÓ</a:t>
            </a:r>
            <a:r>
              <a:rPr lang="en-IN" dirty="0"/>
              <a:t> </a:t>
            </a:r>
            <a:r>
              <a:rPr lang="en-IN" dirty="0" err="1"/>
              <a:t>B¦Lú</a:t>
            </a:r>
            <a:r>
              <a:rPr lang="en-IN" dirty="0"/>
              <a:t>[ô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C8E22-DC56-4338-9F9A-88566B6B31FC}"/>
              </a:ext>
            </a:extLst>
          </p:cNvPr>
          <p:cNvSpPr txBox="1"/>
          <p:nvPr/>
        </p:nvSpPr>
        <p:spPr>
          <a:xfrm>
            <a:off x="0" y="54104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ùTôpXô</a:t>
            </a:r>
            <a:r>
              <a:rPr lang="en-IN" dirty="0"/>
              <a:t> </a:t>
            </a:r>
            <a:r>
              <a:rPr lang="en-IN" dirty="0" err="1"/>
              <a:t>Y¯LÞdLôLj</a:t>
            </a:r>
            <a:r>
              <a:rPr lang="en-IN" dirty="0"/>
              <a:t> </a:t>
            </a:r>
            <a:r>
              <a:rPr lang="en-IN" dirty="0" err="1"/>
              <a:t>Rôú</a:t>
            </a:r>
            <a:r>
              <a:rPr lang="en-IN" dirty="0"/>
              <a:t>]</a:t>
            </a:r>
          </a:p>
          <a:p>
            <a:r>
              <a:rPr lang="en-IN" dirty="0" err="1"/>
              <a:t>LWmLô</a:t>
            </a:r>
            <a:r>
              <a:rPr lang="en-IN" sz="4000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B¦Ls </a:t>
            </a:r>
            <a:r>
              <a:rPr lang="en-IN" dirty="0" err="1"/>
              <a:t>LPÜiPúRô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1FB2B-2D45-4107-94E3-6CCCCB43C46D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GkR²u NÃW ¾ûULhLôn</a:t>
            </a:r>
          </a:p>
          <a:p>
            <a:r>
              <a:rPr lang="en-IN" dirty="0" err="1"/>
              <a:t>EkRû</a:t>
            </a:r>
            <a:r>
              <a:rPr lang="en-IN" dirty="0"/>
              <a:t>] </a:t>
            </a:r>
            <a:r>
              <a:rPr lang="en-IN" dirty="0" err="1"/>
              <a:t>NÜdLôp</a:t>
            </a:r>
            <a:r>
              <a:rPr lang="en-IN" dirty="0"/>
              <a:t> ×</a:t>
            </a:r>
            <a:r>
              <a:rPr lang="en-IN" dirty="0" err="1"/>
              <a:t>ûPjR</a:t>
            </a:r>
            <a:r>
              <a:rPr lang="en-IN" dirty="0"/>
              <a:t>]</a:t>
            </a:r>
            <a:r>
              <a:rPr lang="en-IN" dirty="0" err="1"/>
              <a:t>úWô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A3D4D-4517-4976-9C51-D876C3C14AC5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Em Au×Rôu Uô ùT¬úR</a:t>
            </a:r>
          </a:p>
          <a:p>
            <a:r>
              <a:rPr lang="en-IN" dirty="0"/>
              <a:t>Gu </a:t>
            </a:r>
            <a:r>
              <a:rPr lang="en-IN" dirty="0" err="1"/>
              <a:t>Lp</a:t>
            </a:r>
            <a:r>
              <a:rPr lang="en-IN" dirty="0"/>
              <a:t> </a:t>
            </a:r>
            <a:r>
              <a:rPr lang="en-IN" dirty="0" err="1"/>
              <a:t>ùSgNØm</a:t>
            </a:r>
            <a:r>
              <a:rPr lang="en-IN" dirty="0"/>
              <a:t> </a:t>
            </a:r>
            <a:r>
              <a:rPr lang="en-IN" dirty="0" err="1"/>
              <a:t>EÚ¡ÓúR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143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2020-12-10T09:16:53Z</dcterms:modified>
</cp:coreProperties>
</file>