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BDC39-0B3A-4AC2-A107-AC92EB74B72E}"/>
              </a:ext>
            </a:extLst>
          </p:cNvPr>
          <p:cNvSpPr txBox="1"/>
          <p:nvPr/>
        </p:nvSpPr>
        <p:spPr>
          <a:xfrm>
            <a:off x="0" y="540143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Gi¦ Gi¦ Õ§ </a:t>
            </a:r>
            <a:r>
              <a:rPr lang="en-IN" dirty="0" err="1"/>
              <a:t>ùNnYôn</a:t>
            </a:r>
            <a:endParaRPr lang="en-IN" dirty="0"/>
          </a:p>
          <a:p>
            <a:r>
              <a:rPr lang="en-IN" dirty="0" err="1"/>
              <a:t>GiQPeLôR</a:t>
            </a:r>
            <a:r>
              <a:rPr lang="en-IN" dirty="0"/>
              <a:t> ¡</a:t>
            </a:r>
            <a:r>
              <a:rPr lang="en-IN" dirty="0" err="1"/>
              <a:t>ÚûTLÞdLôn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45CE9-07F6-4A6B-A3EB-3462C9AF8DB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DPôndùLôÓlúTôm</a:t>
            </a:r>
            <a:endParaRPr lang="en-IN" dirty="0"/>
          </a:p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RkRYo</a:t>
            </a:r>
            <a:r>
              <a:rPr lang="en-IN" dirty="0"/>
              <a:t> </a:t>
            </a:r>
            <a:r>
              <a:rPr lang="en-IN" dirty="0" err="1"/>
              <a:t>úLh</a:t>
            </a:r>
            <a:r>
              <a:rPr lang="en-IN" dirty="0"/>
              <a:t>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3C161-2C37-4D4A-A24C-3FB217D3263C}"/>
              </a:ext>
            </a:extLst>
          </p:cNvPr>
          <p:cNvSpPr txBox="1"/>
          <p:nvPr/>
        </p:nvSpPr>
        <p:spPr>
          <a:xfrm>
            <a:off x="0" y="54015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RôeÏm</a:t>
            </a:r>
            <a:r>
              <a:rPr lang="en-IN" dirty="0"/>
              <a:t> Rm ×</a:t>
            </a:r>
            <a:r>
              <a:rPr lang="en-IN" dirty="0" err="1"/>
              <a:t>VúU</a:t>
            </a:r>
            <a:endParaRPr lang="en-IN" dirty="0"/>
          </a:p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68C2-53DB-4A88-A39D-EAA191ED3A64}"/>
              </a:ext>
            </a:extLst>
          </p:cNvPr>
          <p:cNvSpPr txBox="1"/>
          <p:nvPr/>
        </p:nvSpPr>
        <p:spPr>
          <a:xfrm>
            <a:off x="0" y="539336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Euû] úSôdÏm G§¬«u</a:t>
            </a:r>
          </a:p>
          <a:p>
            <a:r>
              <a:rPr lang="en-IN" dirty="0" err="1"/>
              <a:t>Li¦u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TR\</a:t>
            </a:r>
            <a:r>
              <a:rPr lang="en-IN" dirty="0" err="1"/>
              <a:t>ôúR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A728E-7026-4969-8CFA-D34C93924C56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LWeL°p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ê¥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160D7-C142-4D8D-B4E8-AB9903392FA7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úVôoRôu</a:t>
            </a:r>
            <a:r>
              <a:rPr lang="en-IN" dirty="0"/>
              <a:t> ×</a:t>
            </a:r>
            <a:r>
              <a:rPr lang="en-IN" dirty="0" err="1"/>
              <a:t>WiÓ</a:t>
            </a:r>
            <a:r>
              <a:rPr lang="en-IN" dirty="0"/>
              <a:t> </a:t>
            </a:r>
            <a:r>
              <a:rPr lang="en-IN" dirty="0" err="1"/>
              <a:t>YÚmúTôp</a:t>
            </a:r>
            <a:endParaRPr lang="en-IN" dirty="0"/>
          </a:p>
          <a:p>
            <a:r>
              <a:rPr lang="en-IN" dirty="0" err="1"/>
              <a:t>GiQt</a:t>
            </a:r>
            <a:r>
              <a:rPr lang="en-IN" dirty="0"/>
              <a:t>\ </a:t>
            </a:r>
            <a:r>
              <a:rPr lang="en-IN" dirty="0" err="1"/>
              <a:t>TôWeLú</a:t>
            </a:r>
            <a:r>
              <a:rPr lang="en-IN" dirty="0"/>
              <a:t>[ô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E0BE3-077C-4A63-ABF3-99687D11A69C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GeúL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]«p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31047-6AF7-401C-8D82-1A37F2F83B78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dùL§WôLúY</a:t>
            </a:r>
            <a:endParaRPr lang="en-IN" dirty="0"/>
          </a:p>
          <a:p>
            <a:r>
              <a:rPr lang="en-IN" dirty="0" err="1"/>
              <a:t>BÙRm</a:t>
            </a:r>
            <a:r>
              <a:rPr lang="en-IN" dirty="0"/>
              <a:t> </a:t>
            </a:r>
            <a:r>
              <a:rPr lang="en-IN" dirty="0" err="1"/>
              <a:t>Yônj§PôúR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378E4-7017-44A4-B44A-30691D6F41B1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RôNÚdÏ</a:t>
            </a:r>
            <a:r>
              <a:rPr lang="en-IN" dirty="0"/>
              <a:t> ¿§</a:t>
            </a:r>
            <a:r>
              <a:rPr lang="en-IN" dirty="0" err="1"/>
              <a:t>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69D01-8BE9-4050-83EF-9B963FF8E4C5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U²RûW _]</a:t>
            </a:r>
            <a:r>
              <a:rPr lang="en-IN" dirty="0" err="1"/>
              <a:t>eLû</a:t>
            </a:r>
            <a:r>
              <a:rPr lang="en-IN" dirty="0"/>
              <a:t>[</a:t>
            </a:r>
          </a:p>
          <a:p>
            <a:r>
              <a:rPr lang="en-IN" dirty="0" err="1"/>
              <a:t>Uu</a:t>
            </a:r>
            <a:r>
              <a:rPr lang="en-IN" dirty="0"/>
              <a:t>]Yu </a:t>
            </a:r>
            <a:r>
              <a:rPr lang="en-IN" dirty="0" err="1"/>
              <a:t>RÚYôúW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2020-12-12T07:04:35Z</dcterms:modified>
</cp:coreProperties>
</file>