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8A98E89-B655-4939-A000-BD48A288153F}"/>
    <pc:docChg chg="delSld modSld">
      <pc:chgData name="Samson Christopher" userId="6a13b5f1e64a53ae" providerId="LiveId" clId="{48A98E89-B655-4939-A000-BD48A288153F}" dt="2020-12-13T01:28:49.521" v="28" actId="20577"/>
      <pc:docMkLst>
        <pc:docMk/>
      </pc:docMkLst>
      <pc:sldChg chg="modSp mod">
        <pc:chgData name="Samson Christopher" userId="6a13b5f1e64a53ae" providerId="LiveId" clId="{48A98E89-B655-4939-A000-BD48A288153F}" dt="2020-12-13T01:28:22.817" v="21" actId="1035"/>
        <pc:sldMkLst>
          <pc:docMk/>
          <pc:sldMk cId="1777894342" sldId="389"/>
        </pc:sldMkLst>
        <pc:spChg chg="mod">
          <ac:chgData name="Samson Christopher" userId="6a13b5f1e64a53ae" providerId="LiveId" clId="{48A98E89-B655-4939-A000-BD48A288153F}" dt="2020-12-13T01:28:22.817" v="21" actId="1035"/>
          <ac:spMkLst>
            <pc:docMk/>
            <pc:sldMk cId="1777894342" sldId="389"/>
            <ac:spMk id="4" creationId="{E8E868AF-0B6A-43B4-8205-4E760EBFCA26}"/>
          </ac:spMkLst>
        </pc:spChg>
      </pc:sldChg>
      <pc:sldChg chg="delSp modSp del mod">
        <pc:chgData name="Samson Christopher" userId="6a13b5f1e64a53ae" providerId="LiveId" clId="{48A98E89-B655-4939-A000-BD48A288153F}" dt="2020-12-13T01:28:27.622" v="22" actId="47"/>
        <pc:sldMkLst>
          <pc:docMk/>
          <pc:sldMk cId="850099564" sldId="390"/>
        </pc:sldMkLst>
        <pc:spChg chg="del mod">
          <ac:chgData name="Samson Christopher" userId="6a13b5f1e64a53ae" providerId="LiveId" clId="{48A98E89-B655-4939-A000-BD48A288153F}" dt="2020-12-13T01:24:59.306" v="2"/>
          <ac:spMkLst>
            <pc:docMk/>
            <pc:sldMk cId="850099564" sldId="390"/>
            <ac:spMk id="4" creationId="{6DD392CC-F514-4CA5-8466-7A24761F0C07}"/>
          </ac:spMkLst>
        </pc:spChg>
      </pc:sldChg>
      <pc:sldChg chg="modSp mod">
        <pc:chgData name="Samson Christopher" userId="6a13b5f1e64a53ae" providerId="LiveId" clId="{48A98E89-B655-4939-A000-BD48A288153F}" dt="2020-12-13T01:28:40.819" v="25" actId="20577"/>
        <pc:sldMkLst>
          <pc:docMk/>
          <pc:sldMk cId="944968354" sldId="391"/>
        </pc:sldMkLst>
        <pc:spChg chg="mod">
          <ac:chgData name="Samson Christopher" userId="6a13b5f1e64a53ae" providerId="LiveId" clId="{48A98E89-B655-4939-A000-BD48A288153F}" dt="2020-12-13T01:28:40.819" v="25" actId="20577"/>
          <ac:spMkLst>
            <pc:docMk/>
            <pc:sldMk cId="944968354" sldId="391"/>
            <ac:spMk id="4" creationId="{7572E0C8-AB29-49AF-B004-07C940B1879B}"/>
          </ac:spMkLst>
        </pc:spChg>
      </pc:sldChg>
      <pc:sldChg chg="modSp mod">
        <pc:chgData name="Samson Christopher" userId="6a13b5f1e64a53ae" providerId="LiveId" clId="{48A98E89-B655-4939-A000-BD48A288153F}" dt="2020-12-13T01:28:49.521" v="28" actId="20577"/>
        <pc:sldMkLst>
          <pc:docMk/>
          <pc:sldMk cId="659567130" sldId="394"/>
        </pc:sldMkLst>
        <pc:spChg chg="mod">
          <ac:chgData name="Samson Christopher" userId="6a13b5f1e64a53ae" providerId="LiveId" clId="{48A98E89-B655-4939-A000-BD48A288153F}" dt="2020-12-13T01:28:49.521" v="28" actId="20577"/>
          <ac:spMkLst>
            <pc:docMk/>
            <pc:sldMk cId="659567130" sldId="394"/>
            <ac:spMk id="4" creationId="{6F15134A-8CDC-4D52-8772-E93C1C17ED24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868AF-0B6A-43B4-8205-4E760EBFCA26}"/>
              </a:ext>
            </a:extLst>
          </p:cNvPr>
          <p:cNvSpPr txBox="1"/>
          <p:nvPr/>
        </p:nvSpPr>
        <p:spPr>
          <a:xfrm>
            <a:off x="0" y="5435798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/>
              <a:t>K U²Rú] ¿ </a:t>
            </a:r>
            <a:r>
              <a:rPr lang="en-IN" sz="4200" dirty="0" err="1"/>
              <a:t>GeúL</a:t>
            </a:r>
            <a:r>
              <a:rPr lang="en-IN" sz="4200" dirty="0"/>
              <a:t> </a:t>
            </a:r>
            <a:r>
              <a:rPr lang="en-IN" sz="4200" dirty="0" err="1"/>
              <a:t>úTô¡u</a:t>
            </a:r>
            <a:r>
              <a:rPr lang="en-IN" sz="4200" dirty="0"/>
              <a:t>\</a:t>
            </a:r>
            <a:r>
              <a:rPr lang="en-IN" sz="4200" dirty="0" err="1"/>
              <a:t>ôn</a:t>
            </a:r>
            <a:r>
              <a:rPr lang="en-IN" sz="4200" dirty="0"/>
              <a:t> </a:t>
            </a:r>
            <a:r>
              <a:rPr lang="en-IN" sz="4200" dirty="0" err="1"/>
              <a:t>LôûX«p</a:t>
            </a:r>
            <a:r>
              <a:rPr lang="en-IN" sz="4200" dirty="0"/>
              <a:t> </a:t>
            </a:r>
            <a:r>
              <a:rPr lang="en-IN" sz="4200" dirty="0" err="1"/>
              <a:t>UXokÕ</a:t>
            </a:r>
            <a:r>
              <a:rPr lang="en-IN" sz="4200" dirty="0"/>
              <a:t> </a:t>
            </a:r>
            <a:r>
              <a:rPr lang="en-IN" sz="4200" dirty="0" err="1"/>
              <a:t>UôûX«p</a:t>
            </a:r>
            <a:r>
              <a:rPr lang="en-IN" sz="4200" dirty="0"/>
              <a:t> </a:t>
            </a:r>
            <a:r>
              <a:rPr lang="en-IN" sz="4200" dirty="0" err="1"/>
              <a:t>Uû</a:t>
            </a:r>
            <a:r>
              <a:rPr lang="en-IN" sz="4200" dirty="0"/>
              <a:t>\</a:t>
            </a:r>
            <a:r>
              <a:rPr lang="en-IN" sz="4200" dirty="0" err="1"/>
              <a:t>Ùm</a:t>
            </a:r>
            <a:r>
              <a:rPr lang="en-IN" sz="4200" dirty="0"/>
              <a:t> </a:t>
            </a:r>
            <a:r>
              <a:rPr lang="en-IN" sz="4200" dirty="0" err="1"/>
              <a:t>UXWôn</a:t>
            </a:r>
            <a:r>
              <a:rPr lang="en-IN" sz="4200" dirty="0"/>
              <a:t> </a:t>
            </a:r>
            <a:r>
              <a:rPr lang="en-IN" sz="4200" dirty="0" err="1"/>
              <a:t>Yôr¡u</a:t>
            </a:r>
            <a:r>
              <a:rPr lang="en-IN" sz="4200" dirty="0"/>
              <a:t>\</a:t>
            </a:r>
            <a:r>
              <a:rPr lang="en-IN" sz="4200" dirty="0" err="1"/>
              <a:t>ôn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2E0C8-AB29-49AF-B004-07C940B1879B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Ui¦p</a:t>
            </a:r>
            <a:r>
              <a:rPr lang="en-IN" dirty="0"/>
              <a:t> ©\</a:t>
            </a:r>
            <a:r>
              <a:rPr lang="en-IN" dirty="0" err="1"/>
              <a:t>kR</a:t>
            </a:r>
            <a:r>
              <a:rPr lang="en-IN" dirty="0"/>
              <a:t> Uô²Pú]</a:t>
            </a:r>
          </a:p>
          <a:p>
            <a:r>
              <a:rPr lang="en-IN" dirty="0" err="1"/>
              <a:t>UiÔdúL</a:t>
            </a:r>
            <a:r>
              <a:rPr lang="en-IN" dirty="0"/>
              <a:t> ¿ §</a:t>
            </a:r>
            <a:r>
              <a:rPr lang="en-IN" dirty="0" err="1"/>
              <a:t>Úm×Yôn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212AE-257F-4F9F-843B-B348081043D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UWQm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ùSÚeÏmúTôÕ</a:t>
            </a:r>
            <a:endParaRPr lang="en-IN" dirty="0"/>
          </a:p>
          <a:p>
            <a:r>
              <a:rPr lang="en-IN" dirty="0" err="1"/>
              <a:t>GeúL</a:t>
            </a:r>
            <a:r>
              <a:rPr lang="en-IN" dirty="0"/>
              <a:t> ¿ </a:t>
            </a:r>
            <a:r>
              <a:rPr lang="en-IN" dirty="0" err="1"/>
              <a:t>KÓYôn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33B95-14F1-4B1A-97E7-22A1D6A3A70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UWQj§u ©uú] SPlTÕ Gu]</a:t>
            </a:r>
          </a:p>
          <a:p>
            <a:r>
              <a:rPr lang="en-IN" dirty="0" err="1"/>
              <a:t>GuTûR</a:t>
            </a:r>
            <a:r>
              <a:rPr lang="en-IN" dirty="0"/>
              <a:t> ¿ </a:t>
            </a:r>
            <a:r>
              <a:rPr lang="en-IN" dirty="0" err="1"/>
              <a:t>A±YôVô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5134A-8CDC-4D52-8772-E93C1C17ED24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Tô®Vôn</a:t>
            </a:r>
            <a:r>
              <a:rPr lang="en-IN" dirty="0"/>
              <a:t> ©\</a:t>
            </a:r>
            <a:r>
              <a:rPr lang="en-IN" dirty="0" err="1"/>
              <a:t>kR</a:t>
            </a:r>
            <a:r>
              <a:rPr lang="en-IN" dirty="0"/>
              <a:t> Uô²Pú]</a:t>
            </a:r>
          </a:p>
          <a:p>
            <a:r>
              <a:rPr lang="en-IN" dirty="0" err="1"/>
              <a:t>Tô®Vôn</a:t>
            </a:r>
            <a:r>
              <a:rPr lang="en-IN" dirty="0"/>
              <a:t> ¿ </a:t>
            </a:r>
            <a:r>
              <a:rPr lang="en-IN" dirty="0" err="1"/>
              <a:t>U¬d¡u</a:t>
            </a:r>
            <a:r>
              <a:rPr lang="en-IN" dirty="0"/>
              <a:t>\</a:t>
            </a:r>
            <a:r>
              <a:rPr lang="en-IN" dirty="0" err="1"/>
              <a:t>ôn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3ABCD-B816-46AE-BC77-E2E8AEAEE68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Es[</a:t>
            </a:r>
            <a:r>
              <a:rPr lang="en-IN" dirty="0" err="1"/>
              <a:t>j§úX</a:t>
            </a:r>
            <a:r>
              <a:rPr lang="en-IN" dirty="0"/>
              <a:t> </a:t>
            </a:r>
            <a:r>
              <a:rPr lang="en-IN" dirty="0" err="1"/>
              <a:t>HtßdùLôiPôp</a:t>
            </a:r>
            <a:r>
              <a:rPr lang="en-IN" dirty="0"/>
              <a:t> ¿</a:t>
            </a:r>
          </a:p>
          <a:p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UWQjûR</a:t>
            </a:r>
            <a:r>
              <a:rPr lang="en-IN" dirty="0"/>
              <a:t> </a:t>
            </a:r>
            <a:r>
              <a:rPr lang="en-IN" dirty="0" err="1"/>
              <a:t>ùYu±ÓYôn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698DC-C081-47FF-B549-5FEB65C68E63}"/>
              </a:ext>
            </a:extLst>
          </p:cNvPr>
          <p:cNvSpPr txBox="1"/>
          <p:nvPr/>
        </p:nvSpPr>
        <p:spPr>
          <a:xfrm>
            <a:off x="-1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ùTtß</a:t>
            </a:r>
            <a:r>
              <a:rPr lang="en-IN" dirty="0"/>
              <a:t> ¿ </a:t>
            </a:r>
            <a:r>
              <a:rPr lang="en-IN" dirty="0" err="1"/>
              <a:t>úUôhNj§p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ûXjùRußm</a:t>
            </a:r>
            <a:r>
              <a:rPr lang="en-IN" dirty="0"/>
              <a:t> </a:t>
            </a:r>
            <a:r>
              <a:rPr lang="en-IN" dirty="0" err="1"/>
              <a:t>Yôrk§ÓYôn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110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2020-12-13T01:29:08Z</dcterms:modified>
</cp:coreProperties>
</file>