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3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DF2021F1-EBEE-4ECF-BEA7-1219F5159785}"/>
    <pc:docChg chg="delSld modSld">
      <pc:chgData name="Samson Christopher" userId="6a13b5f1e64a53ae" providerId="LiveId" clId="{DF2021F1-EBEE-4ECF-BEA7-1219F5159785}" dt="2020-12-13T01:32:51.938" v="20" actId="47"/>
      <pc:docMkLst>
        <pc:docMk/>
      </pc:docMkLst>
      <pc:sldChg chg="modSp mod">
        <pc:chgData name="Samson Christopher" userId="6a13b5f1e64a53ae" providerId="LiveId" clId="{DF2021F1-EBEE-4ECF-BEA7-1219F5159785}" dt="2020-12-13T01:32:48.807" v="19" actId="1036"/>
        <pc:sldMkLst>
          <pc:docMk/>
          <pc:sldMk cId="1777894342" sldId="389"/>
        </pc:sldMkLst>
        <pc:spChg chg="mod">
          <ac:chgData name="Samson Christopher" userId="6a13b5f1e64a53ae" providerId="LiveId" clId="{DF2021F1-EBEE-4ECF-BEA7-1219F5159785}" dt="2020-12-13T01:32:48.807" v="19" actId="1036"/>
          <ac:spMkLst>
            <pc:docMk/>
            <pc:sldMk cId="1777894342" sldId="389"/>
            <ac:spMk id="4" creationId="{9D2C1B63-80F8-49F2-ADD0-87ECB0F887CD}"/>
          </ac:spMkLst>
        </pc:spChg>
      </pc:sldChg>
      <pc:sldChg chg="delSp modSp del mod">
        <pc:chgData name="Samson Christopher" userId="6a13b5f1e64a53ae" providerId="LiveId" clId="{DF2021F1-EBEE-4ECF-BEA7-1219F5159785}" dt="2020-12-13T01:32:51.938" v="20" actId="47"/>
        <pc:sldMkLst>
          <pc:docMk/>
          <pc:sldMk cId="850099564" sldId="390"/>
        </pc:sldMkLst>
        <pc:spChg chg="del mod">
          <ac:chgData name="Samson Christopher" userId="6a13b5f1e64a53ae" providerId="LiveId" clId="{DF2021F1-EBEE-4ECF-BEA7-1219F5159785}" dt="2020-12-13T01:32:28.171" v="2"/>
          <ac:spMkLst>
            <pc:docMk/>
            <pc:sldMk cId="850099564" sldId="390"/>
            <ac:spMk id="7" creationId="{8D8953C0-D198-4321-9166-1FA99E831D42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C1B63-80F8-49F2-ADD0-87ECB0F887CD}"/>
              </a:ext>
            </a:extLst>
          </p:cNvPr>
          <p:cNvSpPr txBox="1"/>
          <p:nvPr/>
        </p:nvSpPr>
        <p:spPr>
          <a:xfrm>
            <a:off x="0" y="53762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UàÜÚûY</a:t>
            </a:r>
            <a:r>
              <a:rPr lang="en-IN" dirty="0"/>
              <a:t> </a:t>
            </a:r>
            <a:r>
              <a:rPr lang="en-IN" dirty="0" err="1"/>
              <a:t>GÓjR</a:t>
            </a:r>
            <a:r>
              <a:rPr lang="en-IN" dirty="0"/>
              <a:t> </a:t>
            </a:r>
            <a:r>
              <a:rPr lang="en-IN" dirty="0" err="1"/>
              <a:t>HÑWô_u</a:t>
            </a:r>
            <a:r>
              <a:rPr lang="en-IN" dirty="0"/>
              <a:t> Eu]</a:t>
            </a:r>
            <a:r>
              <a:rPr lang="en-IN" dirty="0" err="1"/>
              <a:t>iûP</a:t>
            </a:r>
            <a:r>
              <a:rPr lang="en-IN" dirty="0"/>
              <a:t> ¨t¡\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HtßdùLôs</a:t>
            </a:r>
            <a:r>
              <a:rPr lang="en-IN" dirty="0"/>
              <a:t> </a:t>
            </a:r>
            <a:r>
              <a:rPr lang="en-IN" dirty="0" err="1"/>
              <a:t>AYûWj</a:t>
            </a:r>
            <a:r>
              <a:rPr lang="en-IN" dirty="0"/>
              <a:t> Rs[</a:t>
            </a:r>
            <a:r>
              <a:rPr lang="en-IN" dirty="0" err="1"/>
              <a:t>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6ABA1-BF5E-436B-B53B-630F4EFE3F65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ÛûY«p</a:t>
            </a:r>
            <a:r>
              <a:rPr lang="en-IN" dirty="0"/>
              <a:t> ù_«</a:t>
            </a:r>
            <a:r>
              <a:rPr lang="en-IN" dirty="0" err="1"/>
              <a:t>jRôo</a:t>
            </a:r>
            <a:r>
              <a:rPr lang="en-IN" dirty="0"/>
              <a:t> </a:t>
            </a:r>
            <a:r>
              <a:rPr lang="en-IN" dirty="0" err="1"/>
              <a:t>VôûYÙm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EE0D1-323E-4B29-8E52-BC688484B63F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AûRÙm</a:t>
            </a:r>
            <a:r>
              <a:rPr lang="en-IN" dirty="0"/>
              <a:t> </a:t>
            </a:r>
            <a:r>
              <a:rPr lang="en-IN" dirty="0" err="1"/>
              <a:t>SmTôúR</a:t>
            </a:r>
            <a:endParaRPr lang="en-IN" dirty="0"/>
          </a:p>
          <a:p>
            <a:r>
              <a:rPr lang="en-IN" dirty="0" err="1"/>
              <a:t>UàUdLs</a:t>
            </a:r>
            <a:r>
              <a:rPr lang="en-IN" dirty="0"/>
              <a:t> U]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Uô±l</a:t>
            </a:r>
            <a:r>
              <a:rPr lang="en-IN" dirty="0"/>
              <a:t> </a:t>
            </a:r>
            <a:r>
              <a:rPr lang="en-IN" dirty="0" err="1"/>
              <a:t>úTôÏúU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A28AC-8C4A-471F-B4BE-B011DAB5F368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úS£jRôp</a:t>
            </a:r>
            <a:r>
              <a:rPr lang="en-IN" dirty="0"/>
              <a:t> </a:t>
            </a:r>
            <a:r>
              <a:rPr lang="en-IN" dirty="0" err="1"/>
              <a:t>ClúTôúR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fNVm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ùTtß</a:t>
            </a:r>
            <a:r>
              <a:rPr lang="en-IN" dirty="0"/>
              <a:t> ¿ U¡Z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69FB-64A5-409A-8D17-A6C151B6D2BA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Sm©dûLúVôúP</a:t>
            </a:r>
            <a:r>
              <a:rPr lang="en-IN" dirty="0"/>
              <a:t> </a:t>
            </a:r>
            <a:r>
              <a:rPr lang="en-IN" dirty="0" err="1"/>
              <a:t>Yk§ÓYôn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00191-FE69-46C4-8CE6-2CC9094EE9B0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Cu]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RôURm</a:t>
            </a:r>
            <a:r>
              <a:rPr lang="en-IN" dirty="0"/>
              <a:t> E]</a:t>
            </a:r>
            <a:r>
              <a:rPr lang="en-IN" dirty="0" err="1"/>
              <a:t>dúLu</a:t>
            </a:r>
            <a:r>
              <a:rPr lang="en-IN" dirty="0"/>
              <a:t> </a:t>
            </a:r>
            <a:r>
              <a:rPr lang="en-IN" dirty="0" err="1"/>
              <a:t>ULú</a:t>
            </a:r>
            <a:r>
              <a:rPr lang="en-IN" dirty="0"/>
              <a:t>]</a:t>
            </a:r>
          </a:p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úVÑYiûP</a:t>
            </a:r>
            <a:r>
              <a:rPr lang="en-IN" dirty="0"/>
              <a:t> </a:t>
            </a:r>
            <a:r>
              <a:rPr lang="en-IN" dirty="0" err="1"/>
              <a:t>GÝkÕ</a:t>
            </a:r>
            <a:r>
              <a:rPr lang="en-IN" dirty="0"/>
              <a:t> </a:t>
            </a:r>
            <a:r>
              <a:rPr lang="en-IN" dirty="0" err="1"/>
              <a:t>YôWôúVô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7160-415E-4BCB-80E5-1B816B9A652C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RWdáPô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jûR</a:t>
            </a:r>
            <a:endParaRPr lang="en-IN" dirty="0"/>
          </a:p>
          <a:p>
            <a:r>
              <a:rPr lang="en-IN" dirty="0" err="1"/>
              <a:t>Cuß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RWdLôjÕ</a:t>
            </a:r>
            <a:r>
              <a:rPr lang="en-IN" dirty="0"/>
              <a:t> ¨t¡\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7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0610A-865E-4EB6-BA04-E20611BBC2D0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AiQp</a:t>
            </a:r>
            <a:r>
              <a:rPr lang="en-IN" dirty="0"/>
              <a:t> </a:t>
            </a:r>
            <a:r>
              <a:rPr lang="en-IN" dirty="0" err="1"/>
              <a:t>úVÑuû</a:t>
            </a:r>
            <a:r>
              <a:rPr lang="en-IN" dirty="0"/>
              <a:t>]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1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EE398-52C3-433B-B941-4C392BC39E06}"/>
              </a:ext>
            </a:extLst>
          </p:cNvPr>
          <p:cNvSpPr txBox="1"/>
          <p:nvPr/>
        </p:nvSpPr>
        <p:spPr>
          <a:xfrm>
            <a:off x="0" y="540175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ûLL°p</a:t>
            </a:r>
            <a:r>
              <a:rPr lang="en-IN" dirty="0"/>
              <a:t> </a:t>
            </a:r>
            <a:r>
              <a:rPr lang="en-IN" dirty="0" err="1"/>
              <a:t>LôpL°p</a:t>
            </a:r>
            <a:r>
              <a:rPr lang="en-IN" dirty="0"/>
              <a:t> B¦Ls </a:t>
            </a:r>
            <a:r>
              <a:rPr lang="en-IN" dirty="0" err="1"/>
              <a:t>LPôY</a:t>
            </a:r>
            <a:endParaRPr lang="en-IN" dirty="0"/>
          </a:p>
          <a:p>
            <a:r>
              <a:rPr lang="en-IN" dirty="0" err="1"/>
              <a:t>LÓm</a:t>
            </a:r>
            <a:r>
              <a:rPr lang="en-IN" dirty="0"/>
              <a:t> </a:t>
            </a:r>
            <a:r>
              <a:rPr lang="en-IN" dirty="0" err="1"/>
              <a:t>Øs</a:t>
            </a:r>
            <a:r>
              <a:rPr lang="en-IN" dirty="0"/>
              <a:t> Ø¥ </a:t>
            </a:r>
            <a:r>
              <a:rPr lang="en-IN" dirty="0" err="1"/>
              <a:t>ùTôu£W£p</a:t>
            </a:r>
            <a:r>
              <a:rPr lang="en-IN" dirty="0"/>
              <a:t> </a:t>
            </a:r>
            <a:r>
              <a:rPr lang="en-IN" dirty="0" err="1"/>
              <a:t>ã¥P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2D89C-3542-4289-94E3-2AA54D9A0A5A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LkûRÙm</a:t>
            </a:r>
            <a:r>
              <a:rPr lang="en-IN" dirty="0"/>
              <a:t> ¨</a:t>
            </a:r>
            <a:r>
              <a:rPr lang="en-IN" dirty="0" err="1"/>
              <a:t>kûRÙm</a:t>
            </a:r>
            <a:r>
              <a:rPr lang="en-IN" dirty="0"/>
              <a:t> </a:t>
            </a:r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N¡jRôo</a:t>
            </a:r>
            <a:endParaRPr lang="en-IN" dirty="0"/>
          </a:p>
          <a:p>
            <a:r>
              <a:rPr lang="en-IN" dirty="0" err="1"/>
              <a:t>ùNôkRUô</a:t>
            </a:r>
            <a:r>
              <a:rPr lang="en-IN" dirty="0"/>
              <a:t>] </a:t>
            </a:r>
            <a:r>
              <a:rPr lang="en-IN" dirty="0" err="1"/>
              <a:t>CWjRm</a:t>
            </a:r>
            <a:r>
              <a:rPr lang="en-IN" dirty="0"/>
              <a:t> £k§]</a:t>
            </a:r>
            <a:r>
              <a:rPr lang="en-IN" dirty="0" err="1"/>
              <a:t>ôo</a:t>
            </a:r>
            <a:r>
              <a:rPr lang="en-IN" dirty="0"/>
              <a:t> E]</a:t>
            </a:r>
            <a:r>
              <a:rPr lang="en-IN" dirty="0" err="1"/>
              <a:t>dLôn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34449-32DB-4B0F-9F34-05D4B16D4176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L²ÜPu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F589-1E5C-470C-A242-76D1F1317B82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RûXÙm</a:t>
            </a:r>
            <a:r>
              <a:rPr lang="en-IN" dirty="0"/>
              <a:t> </a:t>
            </a:r>
            <a:r>
              <a:rPr lang="en-IN" dirty="0" err="1"/>
              <a:t>NôndL</a:t>
            </a:r>
            <a:r>
              <a:rPr lang="en-IN" dirty="0"/>
              <a:t> </a:t>
            </a:r>
            <a:r>
              <a:rPr lang="en-IN" dirty="0" err="1"/>
              <a:t>vRXØªpûX</a:t>
            </a:r>
            <a:endParaRPr lang="en-IN" dirty="0"/>
          </a:p>
          <a:p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RôLjûRj</a:t>
            </a:r>
            <a:r>
              <a:rPr lang="en-IN" dirty="0"/>
              <a:t> ¾odLúYô </a:t>
            </a:r>
            <a:r>
              <a:rPr lang="en-IN" dirty="0" err="1"/>
              <a:t>Tô</a:t>
            </a:r>
            <a:r>
              <a:rPr lang="en-IN" dirty="0"/>
              <a:t>]</a:t>
            </a:r>
            <a:r>
              <a:rPr lang="en-IN" dirty="0" err="1"/>
              <a:t>ØªpûX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D8021-BC9F-4384-A6B3-19A213C648B4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ùNôpXúYô</a:t>
            </a:r>
            <a:r>
              <a:rPr lang="en-IN" dirty="0"/>
              <a:t> </a:t>
            </a:r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JÚYÚªpûX</a:t>
            </a:r>
            <a:endParaRPr lang="en-IN" dirty="0"/>
          </a:p>
          <a:p>
            <a:r>
              <a:rPr lang="en-IN" dirty="0" err="1"/>
              <a:t>AÚûU</a:t>
            </a:r>
            <a:r>
              <a:rPr lang="en-IN" dirty="0"/>
              <a:t> </a:t>
            </a:r>
            <a:r>
              <a:rPr lang="en-IN" dirty="0" err="1"/>
              <a:t>WhNLo</a:t>
            </a:r>
            <a:r>
              <a:rPr lang="en-IN" dirty="0"/>
              <a:t> </a:t>
            </a:r>
            <a:r>
              <a:rPr lang="en-IN" dirty="0" err="1"/>
              <a:t>ùRôe</a:t>
            </a:r>
            <a:r>
              <a:rPr lang="en-IN" dirty="0"/>
              <a:t>¡]</a:t>
            </a:r>
            <a:r>
              <a:rPr lang="en-IN" dirty="0" err="1"/>
              <a:t>ôo</a:t>
            </a:r>
            <a:r>
              <a:rPr lang="en-IN" dirty="0"/>
              <a:t> R²úV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2A57A-586A-4C6C-9C51-9EB0D9869E27}"/>
              </a:ext>
            </a:extLst>
          </p:cNvPr>
          <p:cNvSpPr txBox="1"/>
          <p:nvPr/>
        </p:nvSpPr>
        <p:spPr>
          <a:xfrm>
            <a:off x="0" y="57127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AkRlTôÓLs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ÁhLúY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DFF9E-943E-4199-94D3-946346C0283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UWQjRôp</a:t>
            </a:r>
            <a:r>
              <a:rPr lang="en-IN" dirty="0"/>
              <a:t> NôjRô²u </a:t>
            </a:r>
            <a:r>
              <a:rPr lang="en-IN" dirty="0" err="1"/>
              <a:t>RûX</a:t>
            </a:r>
            <a:r>
              <a:rPr lang="en-IN" dirty="0"/>
              <a:t> </a:t>
            </a:r>
            <a:r>
              <a:rPr lang="en-IN" dirty="0" err="1"/>
              <a:t>SÑeL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WjRjRôp</a:t>
            </a:r>
            <a:r>
              <a:rPr lang="en-IN" dirty="0"/>
              <a:t> </a:t>
            </a:r>
            <a:r>
              <a:rPr lang="en-IN" dirty="0" err="1"/>
              <a:t>TôYd</a:t>
            </a:r>
            <a:r>
              <a:rPr lang="en-IN" dirty="0"/>
              <a:t> </a:t>
            </a:r>
            <a:r>
              <a:rPr lang="en-IN" dirty="0" err="1"/>
              <a:t>Lû</a:t>
            </a:r>
            <a:r>
              <a:rPr lang="en-IN" dirty="0"/>
              <a:t>\Ls ¿</a:t>
            </a:r>
            <a:r>
              <a:rPr lang="en-IN" dirty="0" err="1"/>
              <a:t>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F5504-AB03-467F-8DA4-1D589CAE2EA2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®</a:t>
            </a:r>
            <a:r>
              <a:rPr lang="en-IN" dirty="0" err="1"/>
              <a:t>Vô</a:t>
            </a:r>
            <a:r>
              <a:rPr lang="en-IN" dirty="0"/>
              <a:t>§«u </a:t>
            </a:r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J¯V</a:t>
            </a:r>
          </a:p>
          <a:p>
            <a:r>
              <a:rPr lang="en-IN" dirty="0"/>
              <a:t>¿</a:t>
            </a:r>
            <a:r>
              <a:rPr lang="en-IN" dirty="0" err="1"/>
              <a:t>Ùm</a:t>
            </a:r>
            <a:r>
              <a:rPr lang="en-IN" dirty="0"/>
              <a:t> NôTj§²uß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AûPV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202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2020-12-13T01:32:57Z</dcterms:modified>
</cp:coreProperties>
</file>