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915B8-1F37-4645-987F-5D2DC0450AF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A©ú`¡dÏm GkRu CúVÑ</a:t>
            </a:r>
          </a:p>
          <a:p>
            <a:r>
              <a:rPr lang="en-IN" dirty="0"/>
              <a:t>Gu </a:t>
            </a:r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úRßRp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5CEC0-E321-432F-A6A9-E9226A57434E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Gu²úX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EmªúX</a:t>
            </a:r>
            <a:endParaRPr lang="en-IN" dirty="0"/>
          </a:p>
          <a:p>
            <a:r>
              <a:rPr lang="en-IN" dirty="0" err="1"/>
              <a:t>U¡rk§PúY</a:t>
            </a:r>
            <a:r>
              <a:rPr lang="en-IN" dirty="0"/>
              <a:t> ¨</a:t>
            </a:r>
            <a:r>
              <a:rPr lang="en-IN" dirty="0" err="1"/>
              <a:t>Wl©ÓúU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AC186-CF3B-48FA-9C39-6490726E81B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A§NVUô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BúXôNû</a:t>
            </a:r>
            <a:r>
              <a:rPr lang="en-IN" dirty="0"/>
              <a:t>] </a:t>
            </a:r>
            <a:r>
              <a:rPr lang="en-IN" dirty="0" err="1"/>
              <a:t>LojRÚm</a:t>
            </a:r>
            <a:r>
              <a:rPr lang="en-IN" dirty="0"/>
              <a:t> </a:t>
            </a:r>
            <a:r>
              <a:rPr lang="en-IN" dirty="0" err="1"/>
              <a:t>AYúW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40B3C-9DFD-4A68-BF59-EF5D6F99158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GuúUp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Rm </a:t>
            </a:r>
            <a:r>
              <a:rPr lang="en-IN" dirty="0" err="1"/>
              <a:t>LiûQ</a:t>
            </a:r>
            <a:r>
              <a:rPr lang="en-IN" dirty="0"/>
              <a:t> </a:t>
            </a:r>
            <a:r>
              <a:rPr lang="en-IN" dirty="0" err="1"/>
              <a:t>ûYjúR</a:t>
            </a:r>
            <a:endParaRPr lang="en-IN" dirty="0"/>
          </a:p>
          <a:p>
            <a:r>
              <a:rPr lang="en-IN" dirty="0" err="1"/>
              <a:t>AÚûUVôL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58B7E-47CC-4E23-B614-BD914F1B6D22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úUnlTÚm</a:t>
            </a:r>
            <a:r>
              <a:rPr lang="en-IN" dirty="0"/>
              <a:t> </a:t>
            </a:r>
            <a:r>
              <a:rPr lang="en-IN" dirty="0" err="1"/>
              <a:t>ÁhTÚm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s-ES" dirty="0" err="1"/>
              <a:t>Gu</a:t>
            </a:r>
            <a:r>
              <a:rPr lang="es-ES" dirty="0"/>
              <a:t> Es[</a:t>
            </a:r>
            <a:r>
              <a:rPr lang="es-ES" dirty="0" err="1"/>
              <a:t>j§u</a:t>
            </a:r>
            <a:r>
              <a:rPr lang="es-ES" dirty="0"/>
              <a:t> B]</a:t>
            </a:r>
            <a:r>
              <a:rPr lang="es-ES" dirty="0" err="1"/>
              <a:t>kRm</a:t>
            </a:r>
            <a:r>
              <a:rPr lang="es-ES" dirty="0"/>
              <a:t> </a:t>
            </a:r>
            <a:r>
              <a:rPr lang="es-ES" dirty="0" err="1"/>
              <a:t>AYúW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D8E6C-2384-4460-8333-0889FF9735D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TWYNjRôp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  <a:p>
            <a:r>
              <a:rPr lang="en-IN" dirty="0" err="1"/>
              <a:t>T¬ÑjRûW</a:t>
            </a:r>
            <a:r>
              <a:rPr lang="en-IN" dirty="0"/>
              <a:t> </a:t>
            </a:r>
            <a:r>
              <a:rPr lang="en-IN" dirty="0" err="1"/>
              <a:t>Õ§j§ÓúYu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98A7E-3BFC-4C29-8549-818F0976225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</a:t>
            </a:r>
            <a:r>
              <a:rPr lang="en-IN" dirty="0" err="1"/>
              <a:t>RUô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EVo</a:t>
            </a:r>
            <a:r>
              <a:rPr lang="en-IN" dirty="0"/>
              <a:t> </a:t>
            </a:r>
            <a:r>
              <a:rPr lang="en-IN" dirty="0" err="1"/>
              <a:t>AûPdLXm</a:t>
            </a:r>
            <a:r>
              <a:rPr lang="en-IN" dirty="0"/>
              <a:t> </a:t>
            </a:r>
            <a:r>
              <a:rPr lang="en-IN" dirty="0" err="1"/>
              <a:t>RkRYo</a:t>
            </a:r>
            <a:r>
              <a:rPr lang="en-IN" dirty="0"/>
              <a:t> </a:t>
            </a:r>
            <a:r>
              <a:rPr lang="en-IN" dirty="0" err="1"/>
              <a:t>AYúW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52C28-2236-410A-AB45-5AB4C5477BE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j§VUôn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  <a:p>
            <a:r>
              <a:rPr lang="en-IN" dirty="0"/>
              <a:t>¨Rm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Õ§j§ÓúYu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95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2020-12-12T07:37:31Z</dcterms:modified>
</cp:coreProperties>
</file>