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6" r:id="rId8"/>
    <p:sldId id="398" r:id="rId9"/>
    <p:sldId id="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856823D-3D80-4D86-BFEC-5CE82CA38226}"/>
    <pc:docChg chg="undo custSel delSld modSld">
      <pc:chgData name="Samson Christopher" userId="6a13b5f1e64a53ae" providerId="LiveId" clId="{8856823D-3D80-4D86-BFEC-5CE82CA38226}" dt="2020-12-13T01:37:26.321" v="100" actId="47"/>
      <pc:docMkLst>
        <pc:docMk/>
      </pc:docMkLst>
      <pc:sldChg chg="modSp mod">
        <pc:chgData name="Samson Christopher" userId="6a13b5f1e64a53ae" providerId="LiveId" clId="{8856823D-3D80-4D86-BFEC-5CE82CA38226}" dt="2020-12-13T01:35:19.328" v="24" actId="20577"/>
        <pc:sldMkLst>
          <pc:docMk/>
          <pc:sldMk cId="1414681237" sldId="392"/>
        </pc:sldMkLst>
        <pc:spChg chg="mod">
          <ac:chgData name="Samson Christopher" userId="6a13b5f1e64a53ae" providerId="LiveId" clId="{8856823D-3D80-4D86-BFEC-5CE82CA38226}" dt="2020-12-13T01:35:19.328" v="24" actId="20577"/>
          <ac:spMkLst>
            <pc:docMk/>
            <pc:sldMk cId="1414681237" sldId="392"/>
            <ac:spMk id="4" creationId="{8AA3AF14-F3D2-4DA9-8592-066E37761D1A}"/>
          </ac:spMkLst>
        </pc:spChg>
      </pc:sldChg>
      <pc:sldChg chg="addSp delSp modSp mod">
        <pc:chgData name="Samson Christopher" userId="6a13b5f1e64a53ae" providerId="LiveId" clId="{8856823D-3D80-4D86-BFEC-5CE82CA38226}" dt="2020-12-13T01:35:23.557" v="28" actId="20577"/>
        <pc:sldMkLst>
          <pc:docMk/>
          <pc:sldMk cId="4103851070" sldId="393"/>
        </pc:sldMkLst>
        <pc:spChg chg="add del mod">
          <ac:chgData name="Samson Christopher" userId="6a13b5f1e64a53ae" providerId="LiveId" clId="{8856823D-3D80-4D86-BFEC-5CE82CA38226}" dt="2020-12-13T01:35:23.557" v="28" actId="20577"/>
          <ac:spMkLst>
            <pc:docMk/>
            <pc:sldMk cId="4103851070" sldId="393"/>
            <ac:spMk id="4" creationId="{4697CE90-7289-4283-BB1C-180BE8053097}"/>
          </ac:spMkLst>
        </pc:spChg>
      </pc:sldChg>
      <pc:sldChg chg="modSp mod">
        <pc:chgData name="Samson Christopher" userId="6a13b5f1e64a53ae" providerId="LiveId" clId="{8856823D-3D80-4D86-BFEC-5CE82CA38226}" dt="2020-12-13T01:35:58.738" v="47" actId="1036"/>
        <pc:sldMkLst>
          <pc:docMk/>
          <pc:sldMk cId="659567130" sldId="394"/>
        </pc:sldMkLst>
        <pc:spChg chg="mod">
          <ac:chgData name="Samson Christopher" userId="6a13b5f1e64a53ae" providerId="LiveId" clId="{8856823D-3D80-4D86-BFEC-5CE82CA38226}" dt="2020-12-13T01:35:58.738" v="47" actId="1036"/>
          <ac:spMkLst>
            <pc:docMk/>
            <pc:sldMk cId="659567130" sldId="394"/>
            <ac:spMk id="4" creationId="{1EE6756D-9C9E-4C65-992D-07EC5F777154}"/>
          </ac:spMkLst>
        </pc:spChg>
        <pc:spChg chg="mod">
          <ac:chgData name="Samson Christopher" userId="6a13b5f1e64a53ae" providerId="LiveId" clId="{8856823D-3D80-4D86-BFEC-5CE82CA38226}" dt="2020-12-13T01:35:53.286" v="42" actId="1035"/>
          <ac:spMkLst>
            <pc:docMk/>
            <pc:sldMk cId="659567130" sldId="394"/>
            <ac:spMk id="6" creationId="{78BDB258-58CC-44AE-80BE-DB2ADED7CF91}"/>
          </ac:spMkLst>
        </pc:spChg>
      </pc:sldChg>
      <pc:sldChg chg="delSp modSp del mod">
        <pc:chgData name="Samson Christopher" userId="6a13b5f1e64a53ae" providerId="LiveId" clId="{8856823D-3D80-4D86-BFEC-5CE82CA38226}" dt="2020-12-13T01:36:02.508" v="48" actId="47"/>
        <pc:sldMkLst>
          <pc:docMk/>
          <pc:sldMk cId="859356432" sldId="395"/>
        </pc:sldMkLst>
        <pc:spChg chg="del mod">
          <ac:chgData name="Samson Christopher" userId="6a13b5f1e64a53ae" providerId="LiveId" clId="{8856823D-3D80-4D86-BFEC-5CE82CA38226}" dt="2020-12-13T01:35:44.161" v="35"/>
          <ac:spMkLst>
            <pc:docMk/>
            <pc:sldMk cId="859356432" sldId="395"/>
            <ac:spMk id="4" creationId="{35F5BDD1-9B27-40F0-B32C-24D0D3624921}"/>
          </ac:spMkLst>
        </pc:spChg>
      </pc:sldChg>
      <pc:sldChg chg="modSp mod">
        <pc:chgData name="Samson Christopher" userId="6a13b5f1e64a53ae" providerId="LiveId" clId="{8856823D-3D80-4D86-BFEC-5CE82CA38226}" dt="2020-12-13T01:36:24.723" v="66" actId="1036"/>
        <pc:sldMkLst>
          <pc:docMk/>
          <pc:sldMk cId="2025405914" sldId="396"/>
        </pc:sldMkLst>
        <pc:spChg chg="mod">
          <ac:chgData name="Samson Christopher" userId="6a13b5f1e64a53ae" providerId="LiveId" clId="{8856823D-3D80-4D86-BFEC-5CE82CA38226}" dt="2020-12-13T01:36:24.723" v="66" actId="1036"/>
          <ac:spMkLst>
            <pc:docMk/>
            <pc:sldMk cId="2025405914" sldId="396"/>
            <ac:spMk id="4" creationId="{888C834F-9374-46D8-8AC6-1CBB171D482B}"/>
          </ac:spMkLst>
        </pc:spChg>
      </pc:sldChg>
      <pc:sldChg chg="delSp modSp del mod">
        <pc:chgData name="Samson Christopher" userId="6a13b5f1e64a53ae" providerId="LiveId" clId="{8856823D-3D80-4D86-BFEC-5CE82CA38226}" dt="2020-12-13T01:36:26.834" v="67" actId="47"/>
        <pc:sldMkLst>
          <pc:docMk/>
          <pc:sldMk cId="2940326978" sldId="397"/>
        </pc:sldMkLst>
        <pc:spChg chg="del mod">
          <ac:chgData name="Samson Christopher" userId="6a13b5f1e64a53ae" providerId="LiveId" clId="{8856823D-3D80-4D86-BFEC-5CE82CA38226}" dt="2020-12-13T01:36:13.571" v="53"/>
          <ac:spMkLst>
            <pc:docMk/>
            <pc:sldMk cId="2940326978" sldId="397"/>
            <ac:spMk id="4" creationId="{96DCB16F-F613-4957-8636-14D0C27714E8}"/>
          </ac:spMkLst>
        </pc:spChg>
      </pc:sldChg>
      <pc:sldChg chg="modSp mod">
        <pc:chgData name="Samson Christopher" userId="6a13b5f1e64a53ae" providerId="LiveId" clId="{8856823D-3D80-4D86-BFEC-5CE82CA38226}" dt="2020-12-13T01:36:52.675" v="83" actId="1036"/>
        <pc:sldMkLst>
          <pc:docMk/>
          <pc:sldMk cId="2964080828" sldId="398"/>
        </pc:sldMkLst>
        <pc:spChg chg="mod">
          <ac:chgData name="Samson Christopher" userId="6a13b5f1e64a53ae" providerId="LiveId" clId="{8856823D-3D80-4D86-BFEC-5CE82CA38226}" dt="2020-12-13T01:36:52.675" v="83" actId="1036"/>
          <ac:spMkLst>
            <pc:docMk/>
            <pc:sldMk cId="2964080828" sldId="398"/>
            <ac:spMk id="4" creationId="{066B5B9D-089E-433F-9E45-97D32A5C7836}"/>
          </ac:spMkLst>
        </pc:spChg>
      </pc:sldChg>
      <pc:sldChg chg="delSp modSp del mod">
        <pc:chgData name="Samson Christopher" userId="6a13b5f1e64a53ae" providerId="LiveId" clId="{8856823D-3D80-4D86-BFEC-5CE82CA38226}" dt="2020-12-13T01:36:55.244" v="84" actId="47"/>
        <pc:sldMkLst>
          <pc:docMk/>
          <pc:sldMk cId="1883622595" sldId="399"/>
        </pc:sldMkLst>
        <pc:spChg chg="del mod">
          <ac:chgData name="Samson Christopher" userId="6a13b5f1e64a53ae" providerId="LiveId" clId="{8856823D-3D80-4D86-BFEC-5CE82CA38226}" dt="2020-12-13T01:36:40.666" v="72"/>
          <ac:spMkLst>
            <pc:docMk/>
            <pc:sldMk cId="1883622595" sldId="399"/>
            <ac:spMk id="4" creationId="{AFE0E332-D313-4E29-ACE4-E5D03302B081}"/>
          </ac:spMkLst>
        </pc:spChg>
      </pc:sldChg>
      <pc:sldChg chg="modSp mod">
        <pc:chgData name="Samson Christopher" userId="6a13b5f1e64a53ae" providerId="LiveId" clId="{8856823D-3D80-4D86-BFEC-5CE82CA38226}" dt="2020-12-13T01:37:22.859" v="99" actId="1035"/>
        <pc:sldMkLst>
          <pc:docMk/>
          <pc:sldMk cId="642142391" sldId="400"/>
        </pc:sldMkLst>
        <pc:spChg chg="mod">
          <ac:chgData name="Samson Christopher" userId="6a13b5f1e64a53ae" providerId="LiveId" clId="{8856823D-3D80-4D86-BFEC-5CE82CA38226}" dt="2020-12-13T01:37:22.859" v="99" actId="1035"/>
          <ac:spMkLst>
            <pc:docMk/>
            <pc:sldMk cId="642142391" sldId="400"/>
            <ac:spMk id="4" creationId="{A9007A27-0E14-4CFA-B9EF-7763EE3D3431}"/>
          </ac:spMkLst>
        </pc:spChg>
      </pc:sldChg>
      <pc:sldChg chg="delSp modSp del mod">
        <pc:chgData name="Samson Christopher" userId="6a13b5f1e64a53ae" providerId="LiveId" clId="{8856823D-3D80-4D86-BFEC-5CE82CA38226}" dt="2020-12-13T01:37:26.321" v="100" actId="47"/>
        <pc:sldMkLst>
          <pc:docMk/>
          <pc:sldMk cId="620554568" sldId="401"/>
        </pc:sldMkLst>
        <pc:spChg chg="del mod">
          <ac:chgData name="Samson Christopher" userId="6a13b5f1e64a53ae" providerId="LiveId" clId="{8856823D-3D80-4D86-BFEC-5CE82CA38226}" dt="2020-12-13T01:37:05.240" v="91"/>
          <ac:spMkLst>
            <pc:docMk/>
            <pc:sldMk cId="620554568" sldId="401"/>
            <ac:spMk id="4" creationId="{F281AF31-91AF-44B7-A2FC-98CE59ADF8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D337E-1633-4E42-8D97-A4CC1CC1236E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ÁhTo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 </a:t>
            </a:r>
            <a:r>
              <a:rPr lang="en-IN" dirty="0" err="1"/>
              <a:t>TôûR«p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ùNpX</a:t>
            </a:r>
            <a:r>
              <a:rPr lang="en-IN" dirty="0"/>
              <a:t> </a:t>
            </a:r>
            <a:r>
              <a:rPr lang="en-IN" dirty="0" err="1"/>
              <a:t>BVjRUô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C796B-B05B-4D6A-8AEC-AB1846C53F5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ùLôpLRô</a:t>
            </a:r>
            <a:r>
              <a:rPr lang="en-IN" dirty="0"/>
              <a:t> </a:t>
            </a:r>
            <a:r>
              <a:rPr lang="en-IN" dirty="0" err="1"/>
              <a:t>UûX</a:t>
            </a:r>
            <a:r>
              <a:rPr lang="en-IN" dirty="0"/>
              <a:t> </a:t>
            </a:r>
            <a:r>
              <a:rPr lang="en-IN" dirty="0" err="1"/>
              <a:t>YôûR«p</a:t>
            </a:r>
            <a:endParaRPr lang="en-IN" dirty="0"/>
          </a:p>
          <a:p>
            <a:r>
              <a:rPr lang="en-IN" dirty="0" err="1"/>
              <a:t>TeûLl</a:t>
            </a:r>
            <a:r>
              <a:rPr lang="en-IN" dirty="0"/>
              <a:t> </a:t>
            </a:r>
            <a:r>
              <a:rPr lang="en-IN" dirty="0" err="1"/>
              <a:t>ùTßYôVô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F7BF3-36C4-4D08-AAD0-8C995FC9630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ÛûYûV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®</a:t>
            </a:r>
            <a:r>
              <a:rPr lang="en-IN" dirty="0" err="1"/>
              <a:t>úPu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ÛûYûV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®</a:t>
            </a:r>
            <a:r>
              <a:rPr lang="en-IN" dirty="0" err="1"/>
              <a:t>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3AF14-F3D2-4DA9-8592-066E37761D1A}"/>
              </a:ext>
            </a:extLst>
          </p:cNvPr>
          <p:cNvSpPr txBox="1"/>
          <p:nvPr/>
        </p:nvSpPr>
        <p:spPr>
          <a:xfrm>
            <a:off x="0" y="539764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FWôo</a:t>
            </a:r>
            <a:r>
              <a:rPr lang="en-IN" dirty="0"/>
              <a:t> C]</a:t>
            </a:r>
            <a:r>
              <a:rPr lang="en-IN" dirty="0" err="1"/>
              <a:t>jRôo</a:t>
            </a:r>
            <a:r>
              <a:rPr lang="en-IN" dirty="0"/>
              <a:t> </a:t>
            </a:r>
            <a:r>
              <a:rPr lang="en-IN" dirty="0" err="1"/>
              <a:t>Uj</a:t>
            </a:r>
            <a:r>
              <a:rPr lang="en-IN" dirty="0"/>
              <a:t>§«p</a:t>
            </a:r>
          </a:p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N¡lTôVô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7CE90-7289-4283-BB1C-180BE805309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êodLo úLô©Ls SÓ®p</a:t>
            </a:r>
          </a:p>
          <a:p>
            <a:r>
              <a:rPr lang="en-IN" dirty="0"/>
              <a:t>§P]</a:t>
            </a:r>
            <a:r>
              <a:rPr lang="en-IN" dirty="0" err="1"/>
              <a:t>ôn</a:t>
            </a:r>
            <a:r>
              <a:rPr lang="en-IN" dirty="0"/>
              <a:t> ¨</a:t>
            </a:r>
            <a:r>
              <a:rPr lang="en-IN" dirty="0" err="1"/>
              <a:t>tTôúVô</a:t>
            </a:r>
            <a:r>
              <a:rPr lang="en-IN" dirty="0"/>
              <a:t> - £</a:t>
            </a:r>
            <a:r>
              <a:rPr lang="en-IN" dirty="0" err="1"/>
              <a:t>ÛûYûV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6756D-9C9E-4C65-992D-07EC5F777154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RôLjRôÛm</a:t>
            </a:r>
            <a:r>
              <a:rPr lang="en-IN" dirty="0"/>
              <a:t> </a:t>
            </a:r>
            <a:r>
              <a:rPr lang="en-IN" dirty="0" err="1"/>
              <a:t>T£VôÛm</a:t>
            </a:r>
            <a:r>
              <a:rPr lang="en-IN" dirty="0"/>
              <a:t> </a:t>
            </a:r>
            <a:r>
              <a:rPr lang="en-IN" dirty="0" err="1"/>
              <a:t>úRônkRôÛm</a:t>
            </a:r>
            <a:r>
              <a:rPr lang="en-IN" dirty="0"/>
              <a:t> ¨</a:t>
            </a:r>
            <a:r>
              <a:rPr lang="en-IN" dirty="0" err="1"/>
              <a:t>tTôVô</a:t>
            </a:r>
            <a:endParaRPr lang="en-IN" dirty="0"/>
          </a:p>
          <a:p>
            <a:r>
              <a:rPr lang="en-IN" dirty="0" err="1"/>
              <a:t>AYUô</a:t>
            </a:r>
            <a:r>
              <a:rPr lang="en-IN" dirty="0"/>
              <a:t>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ÑUlTôVô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C834F-9374-46D8-8AC6-1CBB171D482B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TôYôjUôdLs</a:t>
            </a:r>
            <a:r>
              <a:rPr lang="en-IN" dirty="0"/>
              <a:t> </a:t>
            </a:r>
            <a:r>
              <a:rPr lang="en-IN" dirty="0" err="1"/>
              <a:t>ÏQlTP</a:t>
            </a:r>
            <a:r>
              <a:rPr lang="en-IN" dirty="0"/>
              <a:t> ¿ </a:t>
            </a:r>
            <a:r>
              <a:rPr lang="en-IN" dirty="0" err="1"/>
              <a:t>RjRm</a:t>
            </a:r>
            <a:r>
              <a:rPr lang="en-IN" dirty="0"/>
              <a:t> </a:t>
            </a:r>
            <a:r>
              <a:rPr lang="en-IN" dirty="0" err="1"/>
              <a:t>ùNnYôVô</a:t>
            </a:r>
            <a:endParaRPr lang="en-IN" dirty="0"/>
          </a:p>
          <a:p>
            <a:r>
              <a:rPr lang="en-IN" dirty="0" err="1"/>
              <a:t>úLôûZ</a:t>
            </a:r>
            <a:r>
              <a:rPr lang="en-IN" dirty="0"/>
              <a:t> </a:t>
            </a:r>
            <a:r>
              <a:rPr lang="en-IN" dirty="0" err="1"/>
              <a:t>ùSgNo</a:t>
            </a:r>
            <a:r>
              <a:rPr lang="en-IN" dirty="0"/>
              <a:t> §</a:t>
            </a:r>
            <a:r>
              <a:rPr lang="en-IN" dirty="0" err="1"/>
              <a:t>PlTP</a:t>
            </a:r>
            <a:r>
              <a:rPr lang="en-IN" dirty="0"/>
              <a:t> </a:t>
            </a:r>
            <a:r>
              <a:rPr lang="en-IN" dirty="0" err="1"/>
              <a:t>ùUnÙjRg</a:t>
            </a:r>
            <a:r>
              <a:rPr lang="en-IN" dirty="0"/>
              <a:t> </a:t>
            </a:r>
            <a:r>
              <a:rPr lang="en-IN" dirty="0" err="1"/>
              <a:t>ùNnYôVô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B5B9D-089E-433F-9E45-97D32A5C7836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úXôLjRôo</a:t>
            </a:r>
            <a:r>
              <a:rPr lang="en-IN" dirty="0"/>
              <a:t> </a:t>
            </a:r>
            <a:r>
              <a:rPr lang="en-IN" dirty="0" err="1"/>
              <a:t>UôiÓ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ùUn</a:t>
            </a:r>
            <a:r>
              <a:rPr lang="en-IN" dirty="0"/>
              <a:t> </a:t>
            </a:r>
            <a:r>
              <a:rPr lang="en-IN" dirty="0" err="1"/>
              <a:t>ÅWo</a:t>
            </a:r>
            <a:r>
              <a:rPr lang="en-IN" dirty="0"/>
              <a:t> </a:t>
            </a:r>
            <a:r>
              <a:rPr lang="en-IN" dirty="0" err="1"/>
              <a:t>CpXôUp</a:t>
            </a:r>
            <a:endParaRPr lang="en-IN" dirty="0"/>
          </a:p>
          <a:p>
            <a:r>
              <a:rPr lang="en-IN" dirty="0" err="1"/>
              <a:t>Tôo</a:t>
            </a:r>
            <a:r>
              <a:rPr lang="en-IN" dirty="0"/>
              <a:t> </a:t>
            </a:r>
            <a:r>
              <a:rPr lang="en-IN" dirty="0" err="1"/>
              <a:t>ÁhTo</a:t>
            </a:r>
            <a:r>
              <a:rPr lang="en-IN" dirty="0"/>
              <a:t> </a:t>
            </a:r>
            <a:r>
              <a:rPr lang="en-IN" dirty="0" err="1"/>
              <a:t>ËYû</a:t>
            </a:r>
            <a:r>
              <a:rPr lang="en-IN" dirty="0"/>
              <a:t>] ®</a:t>
            </a:r>
            <a:r>
              <a:rPr lang="en-IN" dirty="0" err="1"/>
              <a:t>hPôo</a:t>
            </a:r>
            <a:r>
              <a:rPr lang="en-IN" dirty="0"/>
              <a:t> </a:t>
            </a:r>
            <a:r>
              <a:rPr lang="en-IN" dirty="0" err="1"/>
              <a:t>ùRôe</a:t>
            </a:r>
            <a:r>
              <a:rPr lang="en-IN" dirty="0"/>
              <a:t>¡ £</a:t>
            </a:r>
            <a:r>
              <a:rPr lang="en-IN" dirty="0" err="1"/>
              <a:t>ÛûY«p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07A27-0E14-4CFA-B9EF-7763EE3D3431}"/>
              </a:ext>
            </a:extLst>
          </p:cNvPr>
          <p:cNvSpPr txBox="1"/>
          <p:nvPr/>
        </p:nvSpPr>
        <p:spPr>
          <a:xfrm>
            <a:off x="0" y="5423134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Yôr</a:t>
            </a:r>
            <a:r>
              <a:rPr lang="en-IN" sz="4300" dirty="0"/>
              <a:t> </a:t>
            </a:r>
            <a:r>
              <a:rPr lang="en-IN" sz="4300" dirty="0" err="1"/>
              <a:t>Sôù</a:t>
            </a:r>
            <a:r>
              <a:rPr lang="en-IN" sz="4300" dirty="0"/>
              <a:t>[</a:t>
            </a:r>
            <a:r>
              <a:rPr lang="en-IN" sz="4300" dirty="0" err="1"/>
              <a:t>pXôm</a:t>
            </a:r>
            <a:r>
              <a:rPr lang="en-IN" sz="4300" dirty="0"/>
              <a:t> ¨</a:t>
            </a:r>
            <a:r>
              <a:rPr lang="en-IN" sz="4300" dirty="0" err="1"/>
              <a:t>ûX</a:t>
            </a:r>
            <a:r>
              <a:rPr lang="en-IN" sz="4300" dirty="0"/>
              <a:t> ¨</a:t>
            </a:r>
            <a:r>
              <a:rPr lang="en-IN" sz="4300" dirty="0" err="1"/>
              <a:t>uß</a:t>
            </a:r>
            <a:r>
              <a:rPr lang="en-IN" sz="4300" dirty="0"/>
              <a:t> £</a:t>
            </a:r>
            <a:r>
              <a:rPr lang="en-IN" sz="4300" dirty="0" err="1"/>
              <a:t>ÛûYûV</a:t>
            </a:r>
            <a:r>
              <a:rPr lang="en-IN" sz="4300" dirty="0"/>
              <a:t> </a:t>
            </a:r>
            <a:r>
              <a:rPr lang="en-IN" sz="4300" dirty="0" err="1"/>
              <a:t>ÑUlúTu</a:t>
            </a:r>
            <a:endParaRPr lang="en-IN" sz="4300" dirty="0"/>
          </a:p>
          <a:p>
            <a:r>
              <a:rPr lang="en-IN" sz="4300" dirty="0" err="1"/>
              <a:t>úRY</a:t>
            </a:r>
            <a:r>
              <a:rPr lang="en-IN" sz="4300" dirty="0"/>
              <a:t> AÚ°]</a:t>
            </a:r>
            <a:r>
              <a:rPr lang="en-IN" sz="4300" dirty="0" err="1"/>
              <a:t>ôp</a:t>
            </a:r>
            <a:r>
              <a:rPr lang="en-IN" sz="4300" dirty="0"/>
              <a:t> </a:t>
            </a:r>
            <a:r>
              <a:rPr lang="en-IN" sz="4300" dirty="0" err="1"/>
              <a:t>ùYuß</a:t>
            </a:r>
            <a:r>
              <a:rPr lang="en-IN" sz="4300" dirty="0"/>
              <a:t> </a:t>
            </a:r>
            <a:r>
              <a:rPr lang="en-IN" sz="4300" dirty="0" err="1"/>
              <a:t>úUp</a:t>
            </a:r>
            <a:r>
              <a:rPr lang="en-IN" sz="4300" dirty="0"/>
              <a:t> </a:t>
            </a:r>
            <a:r>
              <a:rPr lang="en-IN" sz="4300" dirty="0" err="1"/>
              <a:t>ÅhûPf</a:t>
            </a:r>
            <a:r>
              <a:rPr lang="en-IN" sz="4300" dirty="0"/>
              <a:t> </a:t>
            </a:r>
            <a:r>
              <a:rPr lang="en-IN" sz="4300" dirty="0" err="1"/>
              <a:t>úNÚúYu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2020-12-13T01:37:27Z</dcterms:modified>
</cp:coreProperties>
</file>