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3713B-32B2-4BB2-960A-B2B4D6B9A214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Ë®d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Ë®d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s-ES" dirty="0" err="1"/>
              <a:t>Gu</a:t>
            </a:r>
            <a:r>
              <a:rPr lang="es-ES" dirty="0"/>
              <a:t> Es[</a:t>
            </a:r>
            <a:r>
              <a:rPr lang="es-ES" dirty="0" err="1"/>
              <a:t>j§p</a:t>
            </a:r>
            <a:r>
              <a:rPr lang="es-ES" dirty="0"/>
              <a:t> </a:t>
            </a:r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Ë®d</a:t>
            </a:r>
            <a:r>
              <a:rPr lang="es-ES" dirty="0"/>
              <a:t>¡\</a:t>
            </a:r>
            <a:r>
              <a:rPr lang="es-ES" dirty="0" err="1"/>
              <a:t>ôo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3264C-B089-4C1F-B3EA-6DBA7D2534EA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ÕuTj§p</a:t>
            </a:r>
            <a:r>
              <a:rPr lang="en-IN" dirty="0"/>
              <a:t> Gu </a:t>
            </a:r>
            <a:r>
              <a:rPr lang="en-IN" dirty="0" err="1"/>
              <a:t>SpÕûQ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  <a:p>
            <a:r>
              <a:rPr lang="pl-PL" dirty="0"/>
              <a:t>Guù\ußm Ë®d¡\ôo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1B086-53AD-4F10-9709-3F24FF2FB81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ùNeLPp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CWiPôn</a:t>
            </a:r>
            <a:r>
              <a:rPr lang="en-IN" dirty="0"/>
              <a:t> ¨u\Õ</a:t>
            </a:r>
          </a:p>
          <a:p>
            <a:r>
              <a:rPr lang="en-IN" dirty="0" err="1"/>
              <a:t>ùTÚeúLôhûP</a:t>
            </a:r>
            <a:r>
              <a:rPr lang="en-IN" dirty="0"/>
              <a:t> </a:t>
            </a:r>
            <a:r>
              <a:rPr lang="en-IN" dirty="0" err="1"/>
              <a:t>Juß</a:t>
            </a:r>
            <a:r>
              <a:rPr lang="en-IN" dirty="0"/>
              <a:t> </a:t>
            </a:r>
            <a:r>
              <a:rPr lang="en-IN" dirty="0" err="1"/>
              <a:t>RûW</a:t>
            </a:r>
            <a:r>
              <a:rPr lang="en-IN" dirty="0"/>
              <a:t> </a:t>
            </a:r>
            <a:r>
              <a:rPr lang="en-IN" dirty="0" err="1"/>
              <a:t>UhPUô</a:t>
            </a:r>
            <a:r>
              <a:rPr lang="en-IN" dirty="0"/>
              <a:t>]Õ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4089-AA7B-4D72-9F08-811781B04565}"/>
              </a:ext>
            </a:extLst>
          </p:cNvPr>
          <p:cNvSpPr txBox="1"/>
          <p:nvPr/>
        </p:nvSpPr>
        <p:spPr>
          <a:xfrm>
            <a:off x="0" y="54024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ÏÚP²u Li §\</a:t>
            </a:r>
            <a:r>
              <a:rPr lang="en-IN" dirty="0" err="1"/>
              <a:t>kRÕ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ùRôP</a:t>
            </a:r>
            <a:r>
              <a:rPr lang="en-IN" dirty="0"/>
              <a:t> </a:t>
            </a:r>
            <a:r>
              <a:rPr lang="en-IN" dirty="0" err="1"/>
              <a:t>ÏxPúWô</a:t>
            </a:r>
            <a:r>
              <a:rPr lang="en-IN" dirty="0"/>
              <a:t>¡ </a:t>
            </a:r>
            <a:r>
              <a:rPr lang="en-IN" dirty="0" err="1"/>
              <a:t>ÑjRUô</a:t>
            </a:r>
            <a:r>
              <a:rPr lang="en-IN" dirty="0"/>
              <a:t>«]</a:t>
            </a:r>
            <a:r>
              <a:rPr lang="en-IN" dirty="0" err="1"/>
              <a:t>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BF87-48A5-47D5-8091-746550CA937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®</a:t>
            </a:r>
            <a:r>
              <a:rPr lang="en-IN" dirty="0" err="1"/>
              <a:t>PôUp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ùRôPWúY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Gußm</a:t>
            </a:r>
            <a:r>
              <a:rPr lang="en-IN" dirty="0"/>
              <a:t> ®</a:t>
            </a:r>
            <a:r>
              <a:rPr lang="en-IN" dirty="0" err="1"/>
              <a:t>PôUp</a:t>
            </a:r>
            <a:r>
              <a:rPr lang="en-IN" dirty="0"/>
              <a:t> ¿o ©¥</a:t>
            </a:r>
            <a:r>
              <a:rPr lang="en-IN" dirty="0" err="1"/>
              <a:t>dLúY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0A96A-83A4-413F-965F-B6DCA4E3CA03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U¬dÏm</a:t>
            </a:r>
            <a:r>
              <a:rPr lang="en-IN" dirty="0"/>
              <a:t> </a:t>
            </a:r>
            <a:r>
              <a:rPr lang="en-IN" dirty="0" err="1"/>
              <a:t>úSWj§p</a:t>
            </a:r>
            <a:r>
              <a:rPr lang="en-IN" dirty="0"/>
              <a:t> </a:t>
            </a:r>
            <a:r>
              <a:rPr lang="en-IN" dirty="0" err="1"/>
              <a:t>TWúXôLj§p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ÅhûPd</a:t>
            </a:r>
            <a:r>
              <a:rPr lang="en-IN" dirty="0"/>
              <a:t> </a:t>
            </a:r>
            <a:r>
              <a:rPr lang="en-IN" dirty="0" err="1"/>
              <a:t>LôhÓm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</a:t>
            </a:r>
            <a:r>
              <a:rPr lang="en-IN" dirty="0" err="1"/>
              <a:t>úUnlTúW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2020-12-12T07:48:40Z</dcterms:modified>
</cp:coreProperties>
</file>