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516D91-A62D-4404-BF38-5108EADB2118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YôNXiûP</a:t>
            </a:r>
            <a:r>
              <a:rPr lang="en-IN" dirty="0"/>
              <a:t> ¨</a:t>
            </a:r>
            <a:r>
              <a:rPr lang="en-IN" dirty="0" err="1"/>
              <a:t>uß</a:t>
            </a:r>
            <a:r>
              <a:rPr lang="en-IN" dirty="0"/>
              <a:t> </a:t>
            </a:r>
            <a:r>
              <a:rPr lang="en-IN" dirty="0" err="1"/>
              <a:t>BûNVônj</a:t>
            </a:r>
            <a:r>
              <a:rPr lang="en-IN" dirty="0"/>
              <a:t> </a:t>
            </a:r>
            <a:r>
              <a:rPr lang="en-IN" dirty="0" err="1"/>
              <a:t>RhÓm</a:t>
            </a:r>
            <a:endParaRPr lang="en-IN" dirty="0"/>
          </a:p>
          <a:p>
            <a:r>
              <a:rPr lang="en-IN" dirty="0" err="1"/>
              <a:t>úSNo</a:t>
            </a:r>
            <a:r>
              <a:rPr lang="en-IN" dirty="0"/>
              <a:t> </a:t>
            </a:r>
            <a:r>
              <a:rPr lang="en-IN" dirty="0" err="1"/>
              <a:t>CúVÑÜdÏu</a:t>
            </a:r>
            <a:r>
              <a:rPr lang="en-IN" dirty="0"/>
              <a:t> </a:t>
            </a:r>
            <a:r>
              <a:rPr lang="en-IN" dirty="0" err="1"/>
              <a:t>às</a:t>
            </a:r>
            <a:r>
              <a:rPr lang="en-IN" dirty="0"/>
              <a:t>[m §\</a:t>
            </a:r>
            <a:r>
              <a:rPr lang="en-IN" dirty="0" err="1"/>
              <a:t>YôúVô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5F6212-819D-45F6-8CB2-0316EBA05D5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©\</a:t>
            </a:r>
            <a:r>
              <a:rPr lang="en-IN" dirty="0" err="1"/>
              <a:t>kRRôúX</a:t>
            </a:r>
            <a:r>
              <a:rPr lang="en-IN" dirty="0"/>
              <a:t> _</a:t>
            </a:r>
            <a:r>
              <a:rPr lang="en-IN" dirty="0" err="1"/>
              <a:t>XjRôÛm</a:t>
            </a:r>
            <a:r>
              <a:rPr lang="en-IN" dirty="0"/>
              <a:t> </a:t>
            </a:r>
            <a:r>
              <a:rPr lang="en-IN" dirty="0" err="1"/>
              <a:t>B®VôÛm</a:t>
            </a:r>
            <a:r>
              <a:rPr lang="en-IN" dirty="0"/>
              <a:t> </a:t>
            </a:r>
            <a:r>
              <a:rPr lang="en-IN" dirty="0" err="1"/>
              <a:t>ùUnVôn</a:t>
            </a:r>
            <a:endParaRPr lang="en-IN" dirty="0"/>
          </a:p>
          <a:p>
            <a:r>
              <a:rPr lang="en-IN" dirty="0"/>
              <a:t>©</a:t>
            </a:r>
            <a:r>
              <a:rPr lang="en-IN" dirty="0" err="1"/>
              <a:t>WúY£lTôn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CWôw´Vj§p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FBA05F-CBD6-4DD6-A819-CD9F0FCD7FFB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Y¯Ùm</a:t>
            </a:r>
            <a:r>
              <a:rPr lang="en-IN" dirty="0"/>
              <a:t> </a:t>
            </a:r>
            <a:r>
              <a:rPr lang="en-IN" dirty="0" err="1"/>
              <a:t>Nj§VØm</a:t>
            </a:r>
            <a:r>
              <a:rPr lang="en-IN" dirty="0"/>
              <a:t> </a:t>
            </a:r>
            <a:r>
              <a:rPr lang="en-IN" dirty="0" err="1"/>
              <a:t>ËYàm</a:t>
            </a:r>
            <a:r>
              <a:rPr lang="en-IN" dirty="0"/>
              <a:t> </a:t>
            </a:r>
            <a:r>
              <a:rPr lang="en-IN" dirty="0" err="1"/>
              <a:t>CúVÑ</a:t>
            </a:r>
            <a:endParaRPr lang="en-IN" dirty="0"/>
          </a:p>
          <a:p>
            <a:r>
              <a:rPr lang="en-IN" dirty="0" err="1"/>
              <a:t>YôNÛm</a:t>
            </a:r>
            <a:r>
              <a:rPr lang="en-IN" dirty="0"/>
              <a:t> </a:t>
            </a:r>
            <a:r>
              <a:rPr lang="en-IN" dirty="0" err="1"/>
              <a:t>úUnlTàm</a:t>
            </a:r>
            <a:r>
              <a:rPr lang="en-IN" dirty="0"/>
              <a:t> </a:t>
            </a:r>
            <a:r>
              <a:rPr lang="en-IN" dirty="0" err="1"/>
              <a:t>SôRàm</a:t>
            </a:r>
            <a:r>
              <a:rPr lang="en-IN" dirty="0"/>
              <a:t> </a:t>
            </a:r>
            <a:r>
              <a:rPr lang="en-IN" dirty="0" err="1"/>
              <a:t>CúVÑ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E6304-69EC-44B7-BF23-BED237799B50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CúVÑYpXôp</a:t>
            </a:r>
            <a:r>
              <a:rPr lang="en-IN" dirty="0"/>
              <a:t> </a:t>
            </a:r>
            <a:r>
              <a:rPr lang="en-IN" dirty="0" err="1"/>
              <a:t>úYß</a:t>
            </a:r>
            <a:r>
              <a:rPr lang="en-IN" dirty="0"/>
              <a:t> </a:t>
            </a:r>
            <a:r>
              <a:rPr lang="en-IN" dirty="0" err="1"/>
              <a:t>CWh£l©pûXúV</a:t>
            </a:r>
            <a:endParaRPr lang="en-IN" dirty="0"/>
          </a:p>
          <a:p>
            <a:r>
              <a:rPr lang="en-IN" dirty="0" err="1"/>
              <a:t>CWhNiV</a:t>
            </a:r>
            <a:r>
              <a:rPr lang="en-IN" dirty="0"/>
              <a:t> </a:t>
            </a:r>
            <a:r>
              <a:rPr lang="en-IN" dirty="0" err="1"/>
              <a:t>Sôs</a:t>
            </a:r>
            <a:r>
              <a:rPr lang="en-IN" dirty="0"/>
              <a:t> </a:t>
            </a:r>
            <a:r>
              <a:rPr lang="en-IN" dirty="0" err="1"/>
              <a:t>Cuú</a:t>
            </a:r>
            <a:r>
              <a:rPr lang="en-IN" dirty="0"/>
              <a:t>\ </a:t>
            </a:r>
            <a:r>
              <a:rPr lang="en-IN" dirty="0" err="1"/>
              <a:t>Yk§PôúVô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1A9232-535A-42AE-B23D-DB91352A0C3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Tô®ûV</a:t>
            </a:r>
            <a:r>
              <a:rPr lang="en-IN" dirty="0"/>
              <a:t> </a:t>
            </a:r>
            <a:r>
              <a:rPr lang="en-IN" dirty="0" err="1"/>
              <a:t>JÚúTôÕm</a:t>
            </a:r>
            <a:r>
              <a:rPr lang="en-IN" dirty="0"/>
              <a:t> Rs[</a:t>
            </a:r>
            <a:r>
              <a:rPr lang="en-IN" dirty="0" err="1"/>
              <a:t>ôR</a:t>
            </a:r>
            <a:r>
              <a:rPr lang="en-IN" dirty="0"/>
              <a:t> </a:t>
            </a:r>
            <a:r>
              <a:rPr lang="en-IN" dirty="0" err="1"/>
              <a:t>úSNo</a:t>
            </a:r>
            <a:endParaRPr lang="en-IN" dirty="0"/>
          </a:p>
          <a:p>
            <a:r>
              <a:rPr lang="en-IN" dirty="0" err="1"/>
              <a:t>YôùYuß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AûZd</a:t>
            </a:r>
            <a:r>
              <a:rPr lang="en-IN" dirty="0"/>
              <a:t>¡\</a:t>
            </a:r>
            <a:r>
              <a:rPr lang="en-IN" dirty="0" err="1"/>
              <a:t>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AD9AD-6EE0-416C-B979-80AB15196739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BR¬lTôo</a:t>
            </a:r>
            <a:r>
              <a:rPr lang="en-IN" dirty="0"/>
              <a:t> </a:t>
            </a:r>
            <a:r>
              <a:rPr lang="en-IN" dirty="0" err="1"/>
              <a:t>BÚªpûX</a:t>
            </a:r>
            <a:r>
              <a:rPr lang="en-IN" dirty="0"/>
              <a:t> </a:t>
            </a:r>
            <a:r>
              <a:rPr lang="en-IN" dirty="0" err="1"/>
              <a:t>ùVuù</a:t>
            </a:r>
            <a:r>
              <a:rPr lang="en-IN" dirty="0"/>
              <a:t>\</a:t>
            </a:r>
            <a:r>
              <a:rPr lang="en-IN" dirty="0" err="1"/>
              <a:t>i</a:t>
            </a:r>
            <a:r>
              <a:rPr lang="en-IN" dirty="0"/>
              <a:t>¦</a:t>
            </a:r>
          </a:p>
          <a:p>
            <a:r>
              <a:rPr lang="en-IN" dirty="0" err="1"/>
              <a:t>BRûW</a:t>
            </a:r>
            <a:r>
              <a:rPr lang="en-IN" dirty="0"/>
              <a:t> Á§²p </a:t>
            </a:r>
            <a:r>
              <a:rPr lang="en-IN" dirty="0" err="1"/>
              <a:t>AûXk§ÓYôúVô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4BA91-9DE3-4480-B387-2233BC62EE3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LôQôR</a:t>
            </a:r>
            <a:r>
              <a:rPr lang="en-IN" dirty="0"/>
              <a:t> </a:t>
            </a:r>
            <a:r>
              <a:rPr lang="en-IN" dirty="0" err="1"/>
              <a:t>BhûP</a:t>
            </a:r>
            <a:r>
              <a:rPr lang="en-IN" dirty="0"/>
              <a:t> </a:t>
            </a:r>
            <a:r>
              <a:rPr lang="en-IN" dirty="0" err="1"/>
              <a:t>úR</a:t>
            </a:r>
            <a:r>
              <a:rPr lang="en-IN" dirty="0"/>
              <a:t>¥ </a:t>
            </a:r>
            <a:r>
              <a:rPr lang="en-IN" dirty="0" err="1"/>
              <a:t>YkR</a:t>
            </a:r>
            <a:r>
              <a:rPr lang="en-IN" dirty="0"/>
              <a:t> </a:t>
            </a:r>
            <a:r>
              <a:rPr lang="en-IN" dirty="0" err="1"/>
              <a:t>úUnlTo</a:t>
            </a:r>
            <a:endParaRPr lang="en-IN" dirty="0"/>
          </a:p>
          <a:p>
            <a:r>
              <a:rPr lang="en-IN" dirty="0" err="1"/>
              <a:t>LiÓuû</a:t>
            </a:r>
            <a:r>
              <a:rPr lang="en-IN" dirty="0"/>
              <a:t>] </a:t>
            </a:r>
            <a:r>
              <a:rPr lang="en-IN" dirty="0" err="1"/>
              <a:t>UkûR«t</a:t>
            </a:r>
            <a:r>
              <a:rPr lang="en-IN" dirty="0"/>
              <a:t> </a:t>
            </a:r>
            <a:r>
              <a:rPr lang="en-IN" dirty="0" err="1"/>
              <a:t>úNoj§ÓYôo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663076-A2C5-4641-ABB9-249FAFF534FF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AtT</a:t>
            </a:r>
            <a:r>
              <a:rPr lang="en-IN" dirty="0"/>
              <a:t> </a:t>
            </a:r>
            <a:r>
              <a:rPr lang="en-IN" dirty="0" err="1"/>
              <a:t>YôrûY</a:t>
            </a:r>
            <a:r>
              <a:rPr lang="en-IN" dirty="0"/>
              <a:t> ¨</a:t>
            </a:r>
            <a:r>
              <a:rPr lang="en-IN" dirty="0" err="1"/>
              <a:t>j§V</a:t>
            </a:r>
            <a:r>
              <a:rPr lang="en-IN" dirty="0"/>
              <a:t> </a:t>
            </a:r>
            <a:r>
              <a:rPr lang="en-IN" dirty="0" err="1"/>
              <a:t>YôrÜ</a:t>
            </a:r>
            <a:r>
              <a:rPr lang="en-IN" dirty="0"/>
              <a:t> </a:t>
            </a:r>
            <a:r>
              <a:rPr lang="en-IN" dirty="0" err="1"/>
              <a:t>Guù</a:t>
            </a:r>
            <a:r>
              <a:rPr lang="en-IN" dirty="0"/>
              <a:t>\</a:t>
            </a:r>
            <a:r>
              <a:rPr lang="en-IN" dirty="0" err="1"/>
              <a:t>i</a:t>
            </a:r>
            <a:r>
              <a:rPr lang="en-IN" dirty="0"/>
              <a:t>¦</a:t>
            </a:r>
          </a:p>
          <a:p>
            <a:r>
              <a:rPr lang="en-IN" dirty="0" err="1"/>
              <a:t>RtTWu</a:t>
            </a:r>
            <a:r>
              <a:rPr lang="en-IN" dirty="0"/>
              <a:t> </a:t>
            </a:r>
            <a:r>
              <a:rPr lang="en-IN" dirty="0" err="1"/>
              <a:t>RVûY</a:t>
            </a:r>
            <a:r>
              <a:rPr lang="en-IN" dirty="0"/>
              <a:t> </a:t>
            </a:r>
            <a:r>
              <a:rPr lang="en-IN" dirty="0" err="1"/>
              <a:t>Rs°PXôúUô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6C3873-7DB4-4EC4-A5D3-17BF055FF6D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¨û]</a:t>
            </a:r>
            <a:r>
              <a:rPr lang="en-IN" dirty="0" err="1"/>
              <a:t>VôR</a:t>
            </a:r>
            <a:r>
              <a:rPr lang="en-IN" dirty="0"/>
              <a:t> </a:t>
            </a:r>
            <a:r>
              <a:rPr lang="en-IN" dirty="0" err="1"/>
              <a:t>úSWm</a:t>
            </a:r>
            <a:r>
              <a:rPr lang="en-IN" dirty="0"/>
              <a:t> </a:t>
            </a:r>
            <a:r>
              <a:rPr lang="en-IN" dirty="0" err="1"/>
              <a:t>UWQm</a:t>
            </a:r>
            <a:r>
              <a:rPr lang="en-IN" dirty="0"/>
              <a:t> </a:t>
            </a:r>
            <a:r>
              <a:rPr lang="en-IN" dirty="0" err="1"/>
              <a:t>Nk§jRôp</a:t>
            </a:r>
            <a:endParaRPr lang="en-IN" dirty="0"/>
          </a:p>
          <a:p>
            <a:r>
              <a:rPr lang="en-IN" dirty="0"/>
              <a:t>¨</a:t>
            </a:r>
            <a:r>
              <a:rPr lang="en-IN" dirty="0" err="1"/>
              <a:t>j§VjûR</a:t>
            </a:r>
            <a:r>
              <a:rPr lang="en-IN" dirty="0"/>
              <a:t> </a:t>
            </a:r>
            <a:r>
              <a:rPr lang="en-IN" dirty="0" err="1"/>
              <a:t>GeÏ</a:t>
            </a:r>
            <a:r>
              <a:rPr lang="en-IN" dirty="0"/>
              <a:t> ¿ </a:t>
            </a:r>
            <a:r>
              <a:rPr lang="en-IN" dirty="0" err="1"/>
              <a:t>L¯lTôn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808AC-3DF1-4588-9ED2-6F7C35A23751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TôYj</a:t>
            </a:r>
            <a:r>
              <a:rPr lang="en-IN" dirty="0"/>
              <a:t>§]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NôT</a:t>
            </a:r>
            <a:r>
              <a:rPr lang="en-IN" dirty="0"/>
              <a:t> </a:t>
            </a:r>
            <a:r>
              <a:rPr lang="en-IN" dirty="0" err="1"/>
              <a:t>úWôLj§p</a:t>
            </a:r>
            <a:r>
              <a:rPr lang="en-IN" dirty="0"/>
              <a:t> </a:t>
            </a:r>
            <a:r>
              <a:rPr lang="en-IN" dirty="0" err="1"/>
              <a:t>ùRônkÕ</a:t>
            </a:r>
            <a:endParaRPr lang="en-IN" dirty="0"/>
          </a:p>
          <a:p>
            <a:r>
              <a:rPr lang="pl-PL" dirty="0"/>
              <a:t>UôûV«p BrkÕ U¥k§ÓYôú]u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F17C8-301E-4D8D-B210-0CBF7AF8274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TôYjûRl</a:t>
            </a:r>
            <a:r>
              <a:rPr lang="en-IN" dirty="0"/>
              <a:t> </a:t>
            </a:r>
            <a:r>
              <a:rPr lang="en-IN" dirty="0" err="1"/>
              <a:t>úTôd¡Óm</a:t>
            </a:r>
            <a:r>
              <a:rPr lang="en-IN" dirty="0"/>
              <a:t> </a:t>
            </a:r>
            <a:r>
              <a:rPr lang="en-IN" dirty="0" err="1"/>
              <a:t>çV</a:t>
            </a:r>
            <a:r>
              <a:rPr lang="en-IN" dirty="0"/>
              <a:t> </a:t>
            </a:r>
            <a:r>
              <a:rPr lang="en-IN" dirty="0" err="1"/>
              <a:t>E§Wj§u</a:t>
            </a:r>
            <a:endParaRPr lang="en-IN" dirty="0"/>
          </a:p>
          <a:p>
            <a:r>
              <a:rPr lang="en-IN" dirty="0"/>
              <a:t>ËY </a:t>
            </a:r>
            <a:r>
              <a:rPr lang="en-IN" dirty="0" err="1"/>
              <a:t>Ft±p</a:t>
            </a:r>
            <a:r>
              <a:rPr lang="en-IN" dirty="0"/>
              <a:t> </a:t>
            </a:r>
            <a:r>
              <a:rPr lang="en-IN" dirty="0" err="1"/>
              <a:t>êr</a:t>
            </a:r>
            <a:r>
              <a:rPr lang="en-IN" dirty="0"/>
              <a:t>¡ </a:t>
            </a:r>
            <a:r>
              <a:rPr lang="en-IN" dirty="0" err="1"/>
              <a:t>Áóh</a:t>
            </a:r>
            <a:r>
              <a:rPr lang="en-IN" dirty="0"/>
              <a:t>×\</a:t>
            </a:r>
            <a:r>
              <a:rPr lang="en-IN" dirty="0" err="1"/>
              <a:t>ôúVô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AACAEF-3714-47A6-9590-BED9CD4CEF2C}"/>
              </a:ext>
            </a:extLst>
          </p:cNvPr>
          <p:cNvSpPr txBox="1"/>
          <p:nvPr/>
        </p:nvSpPr>
        <p:spPr>
          <a:xfrm>
            <a:off x="0" y="5406356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U]m Uô± UßT¥ ©\k§PôVô¡p</a:t>
            </a:r>
          </a:p>
          <a:p>
            <a:r>
              <a:rPr lang="en-IN" dirty="0" err="1"/>
              <a:t>U¡T¬u</a:t>
            </a:r>
            <a:r>
              <a:rPr lang="en-IN" dirty="0"/>
              <a:t> </a:t>
            </a:r>
            <a:r>
              <a:rPr lang="en-IN" dirty="0" err="1"/>
              <a:t>CWôw´Vm</a:t>
            </a:r>
            <a:r>
              <a:rPr lang="en-IN" dirty="0"/>
              <a:t> </a:t>
            </a:r>
            <a:r>
              <a:rPr lang="en-IN" dirty="0" err="1"/>
              <a:t>LôQdáÓúUô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1483</TotalTime>
  <Words>193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2020-12-12T08:07:57Z</dcterms:modified>
</cp:coreProperties>
</file>