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FAFD3-89CB-4DAB-BB63-814F48CE5EBC}"/>
              </a:ext>
            </a:extLst>
          </p:cNvPr>
          <p:cNvSpPr txBox="1"/>
          <p:nvPr/>
        </p:nvSpPr>
        <p:spPr>
          <a:xfrm>
            <a:off x="0" y="540635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Tô®Rôu</a:t>
            </a:r>
            <a:r>
              <a:rPr lang="en-IN" dirty="0"/>
              <a:t> - B]</a:t>
            </a:r>
            <a:r>
              <a:rPr lang="en-IN" dirty="0" err="1"/>
              <a:t>ôÛm</a:t>
            </a:r>
            <a:r>
              <a:rPr lang="en-IN" dirty="0"/>
              <a:t> ¿o</a:t>
            </a:r>
          </a:p>
          <a:p>
            <a:r>
              <a:rPr lang="en-IN" dirty="0" err="1"/>
              <a:t>UôNt</a:t>
            </a:r>
            <a:r>
              <a:rPr lang="en-IN" dirty="0"/>
              <a:t>\ </a:t>
            </a:r>
            <a:r>
              <a:rPr lang="en-IN" dirty="0" err="1"/>
              <a:t>CWjRm</a:t>
            </a:r>
            <a:r>
              <a:rPr lang="en-IN" dirty="0"/>
              <a:t> £</a:t>
            </a:r>
            <a:r>
              <a:rPr lang="en-IN" dirty="0" err="1"/>
              <a:t>k§Éo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CE56E-B68E-4E6C-AB35-FBEE502B04BE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AÚ[</a:t>
            </a:r>
            <a:r>
              <a:rPr lang="en-IN" dirty="0" err="1"/>
              <a:t>ôm</a:t>
            </a:r>
            <a:r>
              <a:rPr lang="en-IN" dirty="0"/>
              <a:t> </a:t>
            </a:r>
            <a:r>
              <a:rPr lang="en-IN" dirty="0" err="1"/>
              <a:t>ùNpYm</a:t>
            </a:r>
            <a:r>
              <a:rPr lang="en-IN" dirty="0"/>
              <a:t> </a:t>
            </a:r>
            <a:r>
              <a:rPr lang="en-IN" dirty="0" err="1"/>
              <a:t>A°lÀo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ÁhTúW</a:t>
            </a:r>
            <a:r>
              <a:rPr lang="en-IN" dirty="0"/>
              <a:t> </a:t>
            </a:r>
            <a:r>
              <a:rPr lang="en-IN" dirty="0" err="1"/>
              <a:t>YkúRu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4CE47-3751-40FD-8282-B2A9855D4DF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Tô®Rôu</a:t>
            </a:r>
            <a:r>
              <a:rPr lang="en-IN" dirty="0"/>
              <a:t> - </a:t>
            </a:r>
            <a:r>
              <a:rPr lang="en-IN" dirty="0" err="1"/>
              <a:t>AuTôL</a:t>
            </a:r>
            <a:r>
              <a:rPr lang="en-IN" dirty="0"/>
              <a:t> ¿o</a:t>
            </a:r>
          </a:p>
          <a:p>
            <a:r>
              <a:rPr lang="en-IN" dirty="0"/>
              <a:t>¿</a:t>
            </a:r>
            <a:r>
              <a:rPr lang="en-IN" dirty="0" err="1"/>
              <a:t>eLô</a:t>
            </a:r>
            <a:r>
              <a:rPr lang="en-IN" dirty="0"/>
              <a:t> </a:t>
            </a:r>
            <a:r>
              <a:rPr lang="en-IN" dirty="0" err="1"/>
              <a:t>RûPLs</a:t>
            </a:r>
            <a:r>
              <a:rPr lang="en-IN" dirty="0"/>
              <a:t> ¿</a:t>
            </a:r>
            <a:r>
              <a:rPr lang="en-IN" dirty="0" err="1"/>
              <a:t>d¡Éo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C9DB9-C9E6-4925-9112-2344C609D47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EUdÏ</a:t>
            </a:r>
            <a:r>
              <a:rPr lang="en-IN" dirty="0"/>
              <a:t> </a:t>
            </a:r>
            <a:r>
              <a:rPr lang="en-IN" dirty="0" err="1"/>
              <a:t>ùNôkRm</a:t>
            </a:r>
            <a:r>
              <a:rPr lang="en-IN" dirty="0"/>
              <a:t> </a:t>
            </a:r>
            <a:r>
              <a:rPr lang="en-IN" dirty="0" err="1"/>
              <a:t>Bd¡Éo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ÁhTúW</a:t>
            </a:r>
            <a:r>
              <a:rPr lang="en-IN" dirty="0"/>
              <a:t> </a:t>
            </a:r>
            <a:r>
              <a:rPr lang="en-IN" dirty="0" err="1"/>
              <a:t>YkúRu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678D9-9CB0-46EA-8A14-F45D8E9FA13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'</a:t>
            </a:r>
            <a:r>
              <a:rPr lang="en-IN" dirty="0" err="1"/>
              <a:t>Yô</a:t>
            </a:r>
            <a:r>
              <a:rPr lang="en-IN" dirty="0"/>
              <a:t>@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AûZj¾o</a:t>
            </a:r>
          </a:p>
          <a:p>
            <a:r>
              <a:rPr lang="en-IN" dirty="0"/>
              <a:t>Gu </a:t>
            </a:r>
            <a:r>
              <a:rPr lang="en-IN" dirty="0" err="1"/>
              <a:t>ÁhTúW</a:t>
            </a:r>
            <a:r>
              <a:rPr lang="en-IN" dirty="0"/>
              <a:t> </a:t>
            </a:r>
            <a:r>
              <a:rPr lang="en-IN" dirty="0" err="1"/>
              <a:t>YkúRu</a:t>
            </a:r>
            <a:r>
              <a:rPr lang="en-IN" dirty="0"/>
              <a:t> - </a:t>
            </a:r>
            <a:r>
              <a:rPr lang="en-IN" dirty="0" err="1"/>
              <a:t>YkúRu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F96D8-77D8-49C9-920B-6E7366147931}"/>
              </a:ext>
            </a:extLst>
          </p:cNvPr>
          <p:cNvSpPr txBox="1"/>
          <p:nvPr/>
        </p:nvSpPr>
        <p:spPr>
          <a:xfrm>
            <a:off x="0" y="540506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Tô®Rôu</a:t>
            </a:r>
            <a:r>
              <a:rPr lang="en-IN" dirty="0"/>
              <a:t> - Gu </a:t>
            </a:r>
            <a:r>
              <a:rPr lang="en-IN" dirty="0" err="1"/>
              <a:t>ùSg£úX</a:t>
            </a:r>
            <a:endParaRPr lang="en-IN" dirty="0"/>
          </a:p>
          <a:p>
            <a:r>
              <a:rPr lang="en-IN" dirty="0" err="1"/>
              <a:t>Lû</a:t>
            </a:r>
            <a:r>
              <a:rPr lang="en-IN" dirty="0"/>
              <a:t>\©¥</a:t>
            </a:r>
            <a:r>
              <a:rPr lang="en-IN" dirty="0" err="1"/>
              <a:t>jÕd</a:t>
            </a:r>
            <a:r>
              <a:rPr lang="en-IN" dirty="0"/>
              <a:t> </a:t>
            </a:r>
            <a:r>
              <a:rPr lang="en-IN" dirty="0" err="1"/>
              <a:t>ùLhúPú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2A25D-F85C-4501-98F1-AFCDC36EAA41}"/>
              </a:ext>
            </a:extLst>
          </p:cNvPr>
          <p:cNvSpPr txBox="1"/>
          <p:nvPr/>
        </p:nvSpPr>
        <p:spPr>
          <a:xfrm>
            <a:off x="0" y="54052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Lû</a:t>
            </a:r>
            <a:r>
              <a:rPr lang="en-IN" dirty="0"/>
              <a:t>\ ¿</a:t>
            </a:r>
            <a:r>
              <a:rPr lang="en-IN" dirty="0" err="1"/>
              <a:t>eL</a:t>
            </a:r>
            <a:r>
              <a:rPr lang="en-IN" dirty="0"/>
              <a:t> </a:t>
            </a:r>
            <a:r>
              <a:rPr lang="en-IN" dirty="0" err="1"/>
              <a:t>ClúTôúR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ÁhTúW</a:t>
            </a:r>
            <a:r>
              <a:rPr lang="en-IN" dirty="0"/>
              <a:t> </a:t>
            </a:r>
            <a:r>
              <a:rPr lang="en-IN" dirty="0" err="1"/>
              <a:t>YkúRu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A3B19-1C6F-45FD-B945-944472B544F4}"/>
              </a:ext>
            </a:extLst>
          </p:cNvPr>
          <p:cNvSpPr txBox="1"/>
          <p:nvPr/>
        </p:nvSpPr>
        <p:spPr>
          <a:xfrm>
            <a:off x="0" y="5405385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Tô®Rôu</a:t>
            </a:r>
            <a:r>
              <a:rPr lang="en-IN" dirty="0"/>
              <a:t> - </a:t>
            </a:r>
            <a:r>
              <a:rPr lang="en-IN" dirty="0" err="1"/>
              <a:t>Uô</a:t>
            </a:r>
            <a:r>
              <a:rPr lang="en-IN" dirty="0"/>
              <a:t> </a:t>
            </a:r>
            <a:r>
              <a:rPr lang="en-IN" dirty="0" err="1"/>
              <a:t>TVjRôp</a:t>
            </a:r>
            <a:endParaRPr lang="en-IN" dirty="0"/>
          </a:p>
          <a:p>
            <a:r>
              <a:rPr lang="en-IN" dirty="0"/>
              <a:t>§</a:t>
            </a:r>
            <a:r>
              <a:rPr lang="en-IN" dirty="0" err="1"/>
              <a:t>óûLjÕ</a:t>
            </a:r>
            <a:r>
              <a:rPr lang="en-IN" dirty="0"/>
              <a:t> </a:t>
            </a:r>
            <a:r>
              <a:rPr lang="en-IN" dirty="0" err="1"/>
              <a:t>TôY</a:t>
            </a:r>
            <a:r>
              <a:rPr lang="en-IN" dirty="0"/>
              <a:t> </a:t>
            </a:r>
            <a:r>
              <a:rPr lang="en-IN" dirty="0" err="1"/>
              <a:t>TôWjRôp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9C678C-D2B8-4E07-B65E-BC8FCEFB0483}"/>
              </a:ext>
            </a:extLst>
          </p:cNvPr>
          <p:cNvSpPr txBox="1"/>
          <p:nvPr/>
        </p:nvSpPr>
        <p:spPr>
          <a:xfrm>
            <a:off x="0" y="54055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AªrkÕ</a:t>
            </a:r>
            <a:r>
              <a:rPr lang="en-IN" dirty="0"/>
              <a:t> </a:t>
            </a:r>
            <a:r>
              <a:rPr lang="en-IN" dirty="0" err="1"/>
              <a:t>UôiÓ</a:t>
            </a:r>
            <a:r>
              <a:rPr lang="en-IN" dirty="0"/>
              <a:t> </a:t>
            </a:r>
            <a:r>
              <a:rPr lang="en-IN" dirty="0" err="1"/>
              <a:t>úTôYRôp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ÁhTúW</a:t>
            </a:r>
            <a:r>
              <a:rPr lang="en-IN" dirty="0"/>
              <a:t> </a:t>
            </a:r>
            <a:r>
              <a:rPr lang="en-IN" dirty="0" err="1"/>
              <a:t>YkúRu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58AF4-E807-4134-83CD-93447466302D}"/>
              </a:ext>
            </a:extLst>
          </p:cNvPr>
          <p:cNvSpPr txBox="1"/>
          <p:nvPr/>
        </p:nvSpPr>
        <p:spPr>
          <a:xfrm>
            <a:off x="0" y="54057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Tô®Rôu</a:t>
            </a:r>
            <a:r>
              <a:rPr lang="en-IN" dirty="0"/>
              <a:t> - </a:t>
            </a:r>
            <a:r>
              <a:rPr lang="en-IN" dirty="0" err="1"/>
              <a:t>ùUnVô«àm</a:t>
            </a:r>
            <a:endParaRPr lang="en-IN" dirty="0"/>
          </a:p>
          <a:p>
            <a:r>
              <a:rPr lang="en-IN" dirty="0"/>
              <a:t>ºo </a:t>
            </a:r>
            <a:r>
              <a:rPr lang="en-IN" dirty="0" err="1"/>
              <a:t>úSoûU</a:t>
            </a:r>
            <a:r>
              <a:rPr lang="en-IN" dirty="0"/>
              <a:t> </a:t>
            </a:r>
            <a:r>
              <a:rPr lang="en-IN" dirty="0" err="1"/>
              <a:t>ùNpYm</a:t>
            </a:r>
            <a:r>
              <a:rPr lang="en-IN" dirty="0"/>
              <a:t> </a:t>
            </a:r>
            <a:r>
              <a:rPr lang="en-IN" dirty="0" err="1"/>
              <a:t>úUôhNØm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29316-90EB-4778-AAEB-3636412F2582}"/>
              </a:ext>
            </a:extLst>
          </p:cNvPr>
          <p:cNvSpPr txBox="1"/>
          <p:nvPr/>
        </p:nvSpPr>
        <p:spPr>
          <a:xfrm>
            <a:off x="0" y="54058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AûPYRtÏ</a:t>
            </a:r>
            <a:r>
              <a:rPr lang="en-IN" dirty="0"/>
              <a:t> </a:t>
            </a:r>
            <a:r>
              <a:rPr lang="en-IN" dirty="0" err="1"/>
              <a:t>EmªPm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ÁhTúW</a:t>
            </a:r>
            <a:r>
              <a:rPr lang="en-IN" dirty="0"/>
              <a:t> </a:t>
            </a:r>
            <a:r>
              <a:rPr lang="en-IN" dirty="0" err="1"/>
              <a:t>YkúRu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AACD7-3F7D-407B-B340-E6B54E1A5CD4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Tô®Rôu</a:t>
            </a:r>
            <a:r>
              <a:rPr lang="en-IN" dirty="0"/>
              <a:t> - </a:t>
            </a:r>
            <a:r>
              <a:rPr lang="en-IN" dirty="0" err="1"/>
              <a:t>CWeÏÅo</a:t>
            </a:r>
            <a:endParaRPr lang="en-IN" dirty="0"/>
          </a:p>
          <a:p>
            <a:r>
              <a:rPr lang="en-IN" dirty="0" err="1"/>
              <a:t>AûQjÕ</a:t>
            </a:r>
            <a:r>
              <a:rPr lang="en-IN" dirty="0"/>
              <a:t> </a:t>
            </a:r>
            <a:r>
              <a:rPr lang="en-IN" dirty="0" err="1"/>
              <a:t>LôjÕ</a:t>
            </a:r>
            <a:r>
              <a:rPr lang="en-IN" dirty="0"/>
              <a:t> </a:t>
            </a:r>
            <a:r>
              <a:rPr lang="en-IN" dirty="0" err="1"/>
              <a:t>CWh£lÀo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131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2020-12-12T08:15:39Z</dcterms:modified>
</cp:coreProperties>
</file>