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12-12-2020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973B66-8932-4B65-B74D-0C866B97CAD4}"/>
              </a:ext>
            </a:extLst>
          </p:cNvPr>
          <p:cNvSpPr txBox="1"/>
          <p:nvPr/>
        </p:nvSpPr>
        <p:spPr>
          <a:xfrm>
            <a:off x="0" y="53979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TXu</a:t>
            </a:r>
            <a:r>
              <a:rPr lang="en-IN" dirty="0"/>
              <a:t> </a:t>
            </a:r>
            <a:r>
              <a:rPr lang="en-IN" dirty="0" err="1"/>
              <a:t>ùLôÓlÀo</a:t>
            </a:r>
            <a:r>
              <a:rPr lang="en-IN" dirty="0"/>
              <a:t> </a:t>
            </a:r>
            <a:r>
              <a:rPr lang="en-IN" dirty="0" err="1"/>
              <a:t>SpX</a:t>
            </a:r>
            <a:r>
              <a:rPr lang="en-IN" dirty="0"/>
              <a:t> </a:t>
            </a:r>
            <a:r>
              <a:rPr lang="en-IN" dirty="0" err="1"/>
              <a:t>TXu</a:t>
            </a:r>
            <a:r>
              <a:rPr lang="en-IN" dirty="0"/>
              <a:t> </a:t>
            </a:r>
            <a:r>
              <a:rPr lang="en-IN" dirty="0" err="1"/>
              <a:t>ùLôÓlÀo</a:t>
            </a:r>
            <a:endParaRPr lang="en-IN" dirty="0"/>
          </a:p>
          <a:p>
            <a:r>
              <a:rPr lang="en-IN" dirty="0" err="1"/>
              <a:t>TiThP</a:t>
            </a:r>
            <a:r>
              <a:rPr lang="en-IN" dirty="0"/>
              <a:t> ¨</a:t>
            </a:r>
            <a:r>
              <a:rPr lang="en-IN" dirty="0" err="1"/>
              <a:t>Xm</a:t>
            </a:r>
            <a:r>
              <a:rPr lang="en-IN" dirty="0"/>
              <a:t> </a:t>
            </a:r>
            <a:r>
              <a:rPr lang="en-IN" dirty="0" err="1"/>
              <a:t>úTôX</a:t>
            </a:r>
            <a:r>
              <a:rPr lang="en-IN" dirty="0"/>
              <a:t> </a:t>
            </a:r>
            <a:r>
              <a:rPr lang="en-IN" dirty="0" err="1"/>
              <a:t>TXu</a:t>
            </a:r>
            <a:r>
              <a:rPr lang="en-IN" dirty="0"/>
              <a:t> </a:t>
            </a:r>
            <a:r>
              <a:rPr lang="en-IN" dirty="0" err="1"/>
              <a:t>ùLôÓlÀo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1C13FE-1B3D-46D6-9590-76CE33C7B590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AßTÕ</a:t>
            </a:r>
            <a:r>
              <a:rPr lang="en-IN" dirty="0"/>
              <a:t> </a:t>
            </a:r>
            <a:r>
              <a:rPr lang="en-IN" dirty="0" err="1"/>
              <a:t>ØlTÕ</a:t>
            </a:r>
            <a:r>
              <a:rPr lang="en-IN" dirty="0"/>
              <a:t> </a:t>
            </a:r>
            <a:r>
              <a:rPr lang="en-IN" dirty="0" err="1"/>
              <a:t>èß</a:t>
            </a:r>
            <a:r>
              <a:rPr lang="en-IN" dirty="0"/>
              <a:t> </a:t>
            </a:r>
            <a:r>
              <a:rPr lang="en-IN" dirty="0" err="1"/>
              <a:t>Guú</a:t>
            </a:r>
            <a:r>
              <a:rPr lang="en-IN" dirty="0"/>
              <a:t>\</a:t>
            </a:r>
          </a:p>
          <a:p>
            <a:r>
              <a:rPr lang="en-IN" dirty="0" err="1"/>
              <a:t>AßYûP</a:t>
            </a:r>
            <a:r>
              <a:rPr lang="en-IN" dirty="0"/>
              <a:t> </a:t>
            </a:r>
            <a:r>
              <a:rPr lang="en-IN" dirty="0" err="1"/>
              <a:t>GÓlTôo</a:t>
            </a:r>
            <a:r>
              <a:rPr lang="en-IN" dirty="0"/>
              <a:t> Yôr®²úX</a:t>
            </a: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4DD59A-4068-423D-87E9-06FECCE8737F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Y¯úVôWUô</a:t>
            </a:r>
            <a:r>
              <a:rPr lang="en-IN" dirty="0"/>
              <a:t>? (</a:t>
            </a:r>
            <a:r>
              <a:rPr lang="en-IN" dirty="0" err="1"/>
              <a:t>Sôu</a:t>
            </a:r>
            <a:r>
              <a:rPr lang="en-IN" dirty="0"/>
              <a:t>) </a:t>
            </a:r>
            <a:r>
              <a:rPr lang="en-IN" dirty="0" err="1"/>
              <a:t>LtTôû</a:t>
            </a:r>
            <a:r>
              <a:rPr lang="en-IN" dirty="0"/>
              <a:t>\</a:t>
            </a:r>
            <a:r>
              <a:rPr lang="en-IN" dirty="0" err="1"/>
              <a:t>Vô</a:t>
            </a:r>
            <a:r>
              <a:rPr lang="en-IN" dirty="0"/>
              <a:t>?</a:t>
            </a:r>
          </a:p>
          <a:p>
            <a:r>
              <a:rPr lang="en-IN" dirty="0" err="1"/>
              <a:t>Øs×RWô</a:t>
            </a:r>
            <a:r>
              <a:rPr lang="en-IN" dirty="0"/>
              <a:t>?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SpX</a:t>
            </a:r>
            <a:r>
              <a:rPr lang="en-IN" dirty="0"/>
              <a:t> ¨</a:t>
            </a:r>
            <a:r>
              <a:rPr lang="en-IN" dirty="0" err="1"/>
              <a:t>XUô</a:t>
            </a:r>
            <a:r>
              <a:rPr lang="en-IN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DF03E7-5224-48F8-A59F-721BCF1AA806}"/>
              </a:ext>
            </a:extLst>
          </p:cNvPr>
          <p:cNvSpPr txBox="1"/>
          <p:nvPr/>
        </p:nvSpPr>
        <p:spPr>
          <a:xfrm>
            <a:off x="0" y="5406032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CúVÑ®u</a:t>
            </a:r>
            <a:r>
              <a:rPr lang="en-IN" dirty="0"/>
              <a:t> </a:t>
            </a:r>
            <a:r>
              <a:rPr lang="en-IN" dirty="0" err="1"/>
              <a:t>YôojûR</a:t>
            </a:r>
            <a:r>
              <a:rPr lang="en-IN" dirty="0"/>
              <a:t> ®</a:t>
            </a:r>
            <a:r>
              <a:rPr lang="en-IN" dirty="0" err="1"/>
              <a:t>ûRVôÏm</a:t>
            </a:r>
            <a:endParaRPr lang="en-IN" dirty="0"/>
          </a:p>
          <a:p>
            <a:r>
              <a:rPr lang="es-ES" dirty="0" err="1"/>
              <a:t>A±Vô</a:t>
            </a:r>
            <a:r>
              <a:rPr lang="es-ES" dirty="0"/>
              <a:t> Es[m </a:t>
            </a:r>
            <a:r>
              <a:rPr lang="es-ES" dirty="0" err="1"/>
              <a:t>Y¯úVôWm</a:t>
            </a:r>
            <a:endParaRPr lang="es-E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F1EC55-A408-4D12-841E-D475F0DB9B68}"/>
              </a:ext>
            </a:extLst>
          </p:cNvPr>
          <p:cNvSpPr txBox="1"/>
          <p:nvPr/>
        </p:nvSpPr>
        <p:spPr>
          <a:xfrm>
            <a:off x="0" y="540619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T\</a:t>
            </a:r>
            <a:r>
              <a:rPr lang="en-IN" dirty="0" err="1"/>
              <a:t>ûYLs</a:t>
            </a:r>
            <a:r>
              <a:rPr lang="en-IN" dirty="0"/>
              <a:t> ®</a:t>
            </a:r>
            <a:r>
              <a:rPr lang="en-IN" dirty="0" err="1"/>
              <a:t>ûWkúR</a:t>
            </a:r>
            <a:r>
              <a:rPr lang="en-IN" dirty="0"/>
              <a:t> §</a:t>
            </a:r>
            <a:r>
              <a:rPr lang="en-IN" dirty="0" err="1"/>
              <a:t>uTÕ</a:t>
            </a:r>
            <a:r>
              <a:rPr lang="en-IN" dirty="0"/>
              <a:t> </a:t>
            </a:r>
            <a:r>
              <a:rPr lang="en-IN" dirty="0" err="1"/>
              <a:t>úTôp</a:t>
            </a:r>
            <a:endParaRPr lang="en-IN" dirty="0"/>
          </a:p>
          <a:p>
            <a:r>
              <a:rPr lang="en-IN" dirty="0" err="1"/>
              <a:t>TûLY</a:t>
            </a:r>
            <a:r>
              <a:rPr lang="en-IN" dirty="0"/>
              <a:t>]</a:t>
            </a:r>
            <a:r>
              <a:rPr lang="en-IN" dirty="0" err="1"/>
              <a:t>ôm</a:t>
            </a:r>
            <a:r>
              <a:rPr lang="en-IN" dirty="0"/>
              <a:t> ¾úVôu </a:t>
            </a:r>
            <a:r>
              <a:rPr lang="en-IN" dirty="0" err="1"/>
              <a:t>T±j§ÓYôu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8C8E9D-97DA-4123-8659-19633ED97E0D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Ui¦pXô</a:t>
            </a:r>
            <a:r>
              <a:rPr lang="en-IN" dirty="0"/>
              <a:t> </a:t>
            </a:r>
            <a:r>
              <a:rPr lang="en-IN" dirty="0" err="1"/>
              <a:t>Tôû</a:t>
            </a:r>
            <a:r>
              <a:rPr lang="en-IN" dirty="0"/>
              <a:t>\ ¨</a:t>
            </a:r>
            <a:r>
              <a:rPr lang="en-IN" dirty="0" err="1"/>
              <a:t>XUôÏm</a:t>
            </a:r>
            <a:endParaRPr lang="en-IN" dirty="0"/>
          </a:p>
          <a:p>
            <a:r>
              <a:rPr lang="pl-PL" dirty="0"/>
              <a:t>U]§p Lû\Vt\ U²RoLú[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11B0D2-23F7-4C66-8C68-6E0F84B7E262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úYWt</a:t>
            </a:r>
            <a:r>
              <a:rPr lang="en-IN" dirty="0"/>
              <a:t>\ </a:t>
            </a:r>
            <a:r>
              <a:rPr lang="en-IN" dirty="0" err="1"/>
              <a:t>YôrdûL</a:t>
            </a:r>
            <a:r>
              <a:rPr lang="en-IN" dirty="0"/>
              <a:t> </a:t>
            </a:r>
            <a:r>
              <a:rPr lang="en-IN" dirty="0" err="1"/>
              <a:t>YôrY</a:t>
            </a:r>
            <a:r>
              <a:rPr lang="en-IN" dirty="0"/>
              <a:t>§]</a:t>
            </a:r>
            <a:r>
              <a:rPr lang="en-IN" dirty="0" err="1"/>
              <a:t>ôp</a:t>
            </a:r>
            <a:endParaRPr lang="en-IN" dirty="0"/>
          </a:p>
          <a:p>
            <a:r>
              <a:rPr lang="en-IN" dirty="0" err="1"/>
              <a:t>ùY«Xôp</a:t>
            </a:r>
            <a:r>
              <a:rPr lang="en-IN" dirty="0"/>
              <a:t> YN]m LÚ¡ ®</a:t>
            </a:r>
            <a:r>
              <a:rPr lang="en-IN" dirty="0" err="1"/>
              <a:t>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3E4D1F-E1B7-4049-871E-9E2382358C34}"/>
              </a:ext>
            </a:extLst>
          </p:cNvPr>
          <p:cNvSpPr txBox="1"/>
          <p:nvPr/>
        </p:nvSpPr>
        <p:spPr>
          <a:xfrm>
            <a:off x="0" y="5406032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ØhùN</a:t>
            </a:r>
            <a:r>
              <a:rPr lang="en-IN" dirty="0"/>
              <a:t>¥ ×</a:t>
            </a:r>
            <a:r>
              <a:rPr lang="en-IN" dirty="0" err="1"/>
              <a:t>RWôm</a:t>
            </a:r>
            <a:r>
              <a:rPr lang="en-IN" dirty="0"/>
              <a:t> </a:t>
            </a:r>
            <a:r>
              <a:rPr lang="en-IN" dirty="0" err="1"/>
              <a:t>UàÜs</a:t>
            </a:r>
            <a:r>
              <a:rPr lang="en-IN" dirty="0"/>
              <a:t>[m</a:t>
            </a:r>
          </a:p>
          <a:p>
            <a:r>
              <a:rPr lang="en-IN" dirty="0" err="1"/>
              <a:t>Øû</a:t>
            </a:r>
            <a:r>
              <a:rPr lang="en-IN" dirty="0"/>
              <a:t>[</a:t>
            </a:r>
            <a:r>
              <a:rPr lang="en-IN" dirty="0" err="1"/>
              <a:t>j§Óm</a:t>
            </a:r>
            <a:r>
              <a:rPr lang="en-IN" dirty="0"/>
              <a:t> YN]m </a:t>
            </a:r>
            <a:r>
              <a:rPr lang="en-IN" dirty="0" err="1"/>
              <a:t>ùS±k§PúY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7A8234-1C6F-4E22-85F2-08B0AD83201D}"/>
              </a:ext>
            </a:extLst>
          </p:cNvPr>
          <p:cNvSpPr txBox="1"/>
          <p:nvPr/>
        </p:nvSpPr>
        <p:spPr>
          <a:xfrm>
            <a:off x="0" y="540619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 err="1"/>
              <a:t>Cû</a:t>
            </a:r>
            <a:r>
              <a:rPr lang="es-ES" dirty="0"/>
              <a:t>\Y²u </a:t>
            </a:r>
            <a:r>
              <a:rPr lang="es-ES" dirty="0" err="1"/>
              <a:t>YôojûR</a:t>
            </a:r>
            <a:r>
              <a:rPr lang="es-ES" dirty="0"/>
              <a:t> Y[</a:t>
            </a:r>
            <a:r>
              <a:rPr lang="es-ES" dirty="0" err="1"/>
              <a:t>W®pûX</a:t>
            </a:r>
            <a:endParaRPr lang="es-ES" dirty="0"/>
          </a:p>
          <a:p>
            <a:r>
              <a:rPr lang="en-IN" dirty="0" err="1"/>
              <a:t>Cß¡úV</a:t>
            </a:r>
            <a:r>
              <a:rPr lang="en-IN" dirty="0"/>
              <a:t> </a:t>
            </a:r>
            <a:r>
              <a:rPr lang="en-IN" dirty="0" err="1"/>
              <a:t>BûNLs</a:t>
            </a:r>
            <a:r>
              <a:rPr lang="en-IN" dirty="0"/>
              <a:t> </a:t>
            </a:r>
            <a:r>
              <a:rPr lang="en-IN" dirty="0" err="1"/>
              <a:t>ùLôu</a:t>
            </a:r>
            <a:r>
              <a:rPr lang="en-IN" dirty="0"/>
              <a:t>\§]</a:t>
            </a:r>
            <a:r>
              <a:rPr lang="en-IN" dirty="0" err="1"/>
              <a:t>ôp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1E9BA8-3D2A-4438-AA82-53A6859A4DC2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CúVÑ®u</a:t>
            </a:r>
            <a:r>
              <a:rPr lang="en-IN" dirty="0"/>
              <a:t> </a:t>
            </a:r>
            <a:r>
              <a:rPr lang="en-IN" dirty="0" err="1"/>
              <a:t>YôojûR</a:t>
            </a:r>
            <a:r>
              <a:rPr lang="en-IN" dirty="0"/>
              <a:t> </a:t>
            </a:r>
            <a:r>
              <a:rPr lang="en-IN" dirty="0" err="1"/>
              <a:t>EQok§ÓúYôo</a:t>
            </a:r>
            <a:endParaRPr lang="en-IN" dirty="0"/>
          </a:p>
          <a:p>
            <a:r>
              <a:rPr lang="en-IN" dirty="0" err="1"/>
              <a:t>Ïû</a:t>
            </a:r>
            <a:r>
              <a:rPr lang="en-IN" dirty="0"/>
              <a:t>\«</a:t>
            </a:r>
            <a:r>
              <a:rPr lang="en-IN" dirty="0" err="1"/>
              <a:t>pXô</a:t>
            </a:r>
            <a:r>
              <a:rPr lang="en-IN" dirty="0"/>
              <a:t> </a:t>
            </a:r>
            <a:r>
              <a:rPr lang="en-IN" dirty="0" err="1"/>
              <a:t>TiThP</a:t>
            </a:r>
            <a:r>
              <a:rPr lang="en-IN" dirty="0"/>
              <a:t> ¨</a:t>
            </a:r>
            <a:r>
              <a:rPr lang="en-IN" dirty="0" err="1"/>
              <a:t>XUôYôo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1469</TotalTime>
  <Words>155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2020-12-12T08:20:58Z</dcterms:modified>
</cp:coreProperties>
</file>