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D8E65-0A80-45AE-812F-17BACFC8923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Tk§«p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 - </a:t>
            </a:r>
            <a:r>
              <a:rPr lang="en-IN" dirty="0" err="1"/>
              <a:t>NúLôRWô</a:t>
            </a:r>
            <a:endParaRPr lang="en-IN" dirty="0"/>
          </a:p>
          <a:p>
            <a:r>
              <a:rPr lang="pl-PL" dirty="0"/>
              <a:t>LojR¬u Tk§«p Yô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89ECF-D9BD-4890-88F3-83912E343E3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ÕVo</a:t>
            </a:r>
            <a:r>
              <a:rPr lang="en-IN" dirty="0"/>
              <a:t> </a:t>
            </a:r>
            <a:r>
              <a:rPr lang="en-IN" dirty="0" err="1"/>
              <a:t>úTôúU</a:t>
            </a:r>
            <a:r>
              <a:rPr lang="en-IN" dirty="0"/>
              <a:t> </a:t>
            </a:r>
            <a:r>
              <a:rPr lang="en-IN" dirty="0" err="1"/>
              <a:t>CÚRVm</a:t>
            </a:r>
            <a:endParaRPr lang="en-IN" dirty="0"/>
          </a:p>
          <a:p>
            <a:r>
              <a:rPr lang="en-IN" dirty="0" err="1"/>
              <a:t>ÑjRj</a:t>
            </a:r>
            <a:r>
              <a:rPr lang="en-IN" dirty="0"/>
              <a:t> §P]</a:t>
            </a:r>
            <a:r>
              <a:rPr lang="en-IN" dirty="0" err="1"/>
              <a:t>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BC9F5-1BF9-43F3-98ED-21501153B51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CuTm</a:t>
            </a:r>
            <a:r>
              <a:rPr lang="en-IN" dirty="0"/>
              <a:t> ª</a:t>
            </a:r>
            <a:r>
              <a:rPr lang="en-IN" dirty="0" err="1"/>
              <a:t>Ïm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Au©u</a:t>
            </a:r>
            <a:r>
              <a:rPr lang="en-IN" dirty="0"/>
              <a:t> ®</a:t>
            </a:r>
            <a:r>
              <a:rPr lang="en-IN" dirty="0" err="1"/>
              <a:t>ÚkÕdÏ</a:t>
            </a:r>
            <a:endParaRPr lang="en-IN" dirty="0"/>
          </a:p>
          <a:p>
            <a:r>
              <a:rPr lang="en-IN" dirty="0"/>
              <a:t>HÑ </a:t>
            </a:r>
            <a:r>
              <a:rPr lang="en-IN" dirty="0" err="1"/>
              <a:t>RôURØm</a:t>
            </a:r>
            <a:r>
              <a:rPr lang="en-IN" dirty="0"/>
              <a:t> </a:t>
            </a:r>
            <a:r>
              <a:rPr lang="en-IN" dirty="0" err="1"/>
              <a:t>CpXô§l</a:t>
            </a:r>
            <a:r>
              <a:rPr lang="en-IN" dirty="0"/>
              <a:t> </a:t>
            </a:r>
            <a:r>
              <a:rPr lang="en-IN" dirty="0" err="1"/>
              <a:t>úTôúR</a:t>
            </a:r>
            <a:r>
              <a:rPr lang="en-IN" dirty="0"/>
              <a:t> </a:t>
            </a:r>
            <a:r>
              <a:rPr lang="en-IN" dirty="0" err="1"/>
              <a:t>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833F9-0C49-49AA-8699-8DFB4A3348F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AuTôn</a:t>
            </a:r>
            <a:r>
              <a:rPr lang="en-IN" dirty="0"/>
              <a:t> </a:t>
            </a:r>
            <a:r>
              <a:rPr lang="en-IN" dirty="0" err="1"/>
              <a:t>ùNôkR</a:t>
            </a:r>
            <a:r>
              <a:rPr lang="en-IN" dirty="0"/>
              <a:t> </a:t>
            </a:r>
            <a:r>
              <a:rPr lang="en-IN" dirty="0" err="1"/>
              <a:t>CWjRjûRf</a:t>
            </a:r>
            <a:r>
              <a:rPr lang="en-IN" dirty="0"/>
              <a:t> £k§]</a:t>
            </a:r>
          </a:p>
          <a:p>
            <a:r>
              <a:rPr lang="en-IN" dirty="0" err="1"/>
              <a:t>LôWQjûR</a:t>
            </a:r>
            <a:r>
              <a:rPr lang="en-IN" dirty="0"/>
              <a:t> U]</a:t>
            </a:r>
            <a:r>
              <a:rPr lang="en-IN" dirty="0" err="1"/>
              <a:t>léWQUôn</a:t>
            </a:r>
            <a:r>
              <a:rPr lang="en-IN" dirty="0"/>
              <a:t> Gi¦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1F8D3-B296-48A4-8ADC-874CBFD108A7}"/>
              </a:ext>
            </a:extLst>
          </p:cNvPr>
          <p:cNvSpPr txBox="1"/>
          <p:nvPr/>
        </p:nvSpPr>
        <p:spPr>
          <a:xfrm>
            <a:off x="0" y="540619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</a:t>
            </a:r>
            <a:r>
              <a:rPr lang="en-IN" dirty="0" err="1"/>
              <a:t>AlTm</a:t>
            </a:r>
            <a:r>
              <a:rPr lang="en-IN" dirty="0"/>
              <a:t> </a:t>
            </a:r>
            <a:r>
              <a:rPr lang="en-IN" dirty="0" err="1"/>
              <a:t>ApúXô</a:t>
            </a:r>
            <a:r>
              <a:rPr lang="en-IN" dirty="0"/>
              <a:t> - ¡±</a:t>
            </a:r>
            <a:r>
              <a:rPr lang="en-IN" dirty="0" err="1"/>
              <a:t>vÕ®u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ÚfNÃWm</a:t>
            </a:r>
            <a:r>
              <a:rPr lang="en-IN" dirty="0"/>
              <a:t> </a:t>
            </a:r>
            <a:r>
              <a:rPr lang="en-IN" dirty="0" err="1"/>
              <a:t>ApúXô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762EC-98D6-4D41-AFD9-9CEEB44BF17B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U]e </a:t>
            </a:r>
            <a:r>
              <a:rPr lang="en-IN" dirty="0" err="1"/>
              <a:t>LpúXô</a:t>
            </a:r>
            <a:r>
              <a:rPr lang="en-IN" dirty="0"/>
              <a:t> - E]</a:t>
            </a:r>
            <a:r>
              <a:rPr lang="en-IN" dirty="0" err="1"/>
              <a:t>dLônl</a:t>
            </a:r>
            <a:endParaRPr lang="en-IN" dirty="0"/>
          </a:p>
          <a:p>
            <a:r>
              <a:rPr lang="en-IN" dirty="0" err="1"/>
              <a:t>T¡WlThPRpúXô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E65F4-964A-4DFE-852C-9300D6BA7F3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ÏUôW²u ËY </a:t>
            </a:r>
            <a:r>
              <a:rPr lang="en-IN" dirty="0" err="1"/>
              <a:t>AlTjûR</a:t>
            </a:r>
            <a:r>
              <a:rPr lang="en-IN" dirty="0"/>
              <a:t> ¿</a:t>
            </a:r>
          </a:p>
          <a:p>
            <a:r>
              <a:rPr lang="pl-PL" dirty="0"/>
              <a:t>§uß AYÚPu Gußm ©ûZj§P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85CC4-4EB4-4E40-9E86-84F913E16088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AuûTl</a:t>
            </a:r>
            <a:r>
              <a:rPr lang="en-IN" dirty="0"/>
              <a:t> </a:t>
            </a:r>
            <a:r>
              <a:rPr lang="en-IN" dirty="0" err="1"/>
              <a:t>TôÚ</a:t>
            </a:r>
            <a:r>
              <a:rPr lang="en-IN" dirty="0"/>
              <a:t> ¡±</a:t>
            </a:r>
            <a:r>
              <a:rPr lang="en-IN" dirty="0" err="1"/>
              <a:t>vÕ®u</a:t>
            </a:r>
            <a:endParaRPr lang="en-IN" dirty="0"/>
          </a:p>
          <a:p>
            <a:r>
              <a:rPr lang="en-IN" dirty="0"/>
              <a:t>º`o </a:t>
            </a:r>
            <a:r>
              <a:rPr lang="en-IN" dirty="0" err="1"/>
              <a:t>Ïû</a:t>
            </a:r>
            <a:r>
              <a:rPr lang="en-IN" dirty="0"/>
              <a:t>\ ¾Ú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E5B13-6375-48FC-849D-806B0EA5E8A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TôYdúLhûPd</a:t>
            </a:r>
            <a:r>
              <a:rPr lang="en-IN" dirty="0"/>
              <a:t> </a:t>
            </a:r>
            <a:r>
              <a:rPr lang="en-IN" dirty="0" err="1"/>
              <a:t>áß</a:t>
            </a:r>
            <a:r>
              <a:rPr lang="en-IN" dirty="0"/>
              <a:t> - </a:t>
            </a:r>
            <a:r>
              <a:rPr lang="en-IN" dirty="0" err="1"/>
              <a:t>WôlúTôN</a:t>
            </a:r>
            <a:r>
              <a:rPr lang="en-IN" dirty="0"/>
              <a:t>]</a:t>
            </a:r>
          </a:p>
          <a:p>
            <a:r>
              <a:rPr lang="en-IN" dirty="0"/>
              <a:t>Tk§R²p </a:t>
            </a:r>
            <a:r>
              <a:rPr lang="en-IN" dirty="0" err="1"/>
              <a:t>úNÚ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F1B1A-9E7C-4EA0-9655-074D5EC3BE3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NôÜdÏ¬V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 </a:t>
            </a:r>
            <a:r>
              <a:rPr lang="en-IN" dirty="0" err="1"/>
              <a:t>TôYØs</a:t>
            </a:r>
            <a:r>
              <a:rPr lang="en-IN" dirty="0"/>
              <a:t>[ </a:t>
            </a:r>
            <a:r>
              <a:rPr lang="en-IN" dirty="0" err="1"/>
              <a:t>úXôLm</a:t>
            </a:r>
            <a:endParaRPr lang="en-IN" dirty="0"/>
          </a:p>
          <a:p>
            <a:r>
              <a:rPr lang="fr-FR" dirty="0"/>
              <a:t>Ru²p U]m </a:t>
            </a:r>
            <a:r>
              <a:rPr lang="fr-FR" dirty="0" err="1"/>
              <a:t>ûYjÕ</a:t>
            </a:r>
            <a:r>
              <a:rPr lang="fr-FR" dirty="0"/>
              <a:t> Au²Vu </a:t>
            </a:r>
            <a:r>
              <a:rPr lang="fr-FR" dirty="0" err="1"/>
              <a:t>BLôúR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A70D5-E26A-4F2A-AFC2-A759C0ED8AB4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Au©u</a:t>
            </a:r>
            <a:r>
              <a:rPr lang="en-IN" dirty="0"/>
              <a:t> ®</a:t>
            </a:r>
            <a:r>
              <a:rPr lang="en-IN" dirty="0" err="1"/>
              <a:t>ÚkRôúU</a:t>
            </a:r>
            <a:r>
              <a:rPr lang="en-IN" dirty="0"/>
              <a:t> - </a:t>
            </a:r>
            <a:r>
              <a:rPr lang="en-IN" dirty="0" err="1"/>
              <a:t>LojRÚPu</a:t>
            </a:r>
            <a:endParaRPr lang="en-IN" dirty="0"/>
          </a:p>
          <a:p>
            <a:r>
              <a:rPr lang="en-IN" dirty="0" err="1"/>
              <a:t>Id¡V</a:t>
            </a:r>
            <a:r>
              <a:rPr lang="en-IN" dirty="0"/>
              <a:t> </a:t>
            </a:r>
            <a:r>
              <a:rPr lang="en-IN" dirty="0" err="1"/>
              <a:t>Tk§VôúU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139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2020-12-14T06:38:20Z</dcterms:modified>
</cp:coreProperties>
</file>