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331DE-B80A-4C81-A80D-5483FE63BDC5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CmUhÓm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/>
              <a:t>C²úUÛm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</a:t>
            </a:r>
            <a:r>
              <a:rPr lang="en-IN" dirty="0" err="1"/>
              <a:t>êYô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4C78-51E4-410D-B136-405998F6207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LojRú</a:t>
            </a:r>
            <a:r>
              <a:rPr lang="en-IN" dirty="0"/>
              <a:t>]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ùTt±PúY</a:t>
            </a:r>
            <a:endParaRPr lang="en-IN" dirty="0"/>
          </a:p>
          <a:p>
            <a:r>
              <a:rPr lang="en-IN" dirty="0" err="1"/>
              <a:t>Nj§V</a:t>
            </a:r>
            <a:r>
              <a:rPr lang="en-IN" dirty="0"/>
              <a:t> B® </a:t>
            </a:r>
            <a:r>
              <a:rPr lang="en-IN" dirty="0" err="1"/>
              <a:t>YpXûUûV</a:t>
            </a:r>
            <a:r>
              <a:rPr lang="en-IN" dirty="0"/>
              <a:t> - Gu²p </a:t>
            </a:r>
            <a:r>
              <a:rPr lang="en-IN" dirty="0" err="1"/>
              <a:t>Ftßm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FCC3F-1410-47D5-82D1-AC16486A251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ù_Tj§u B® Gu ALj§p Ftßm</a:t>
            </a:r>
          </a:p>
          <a:p>
            <a:r>
              <a:rPr lang="en-IN" dirty="0" err="1"/>
              <a:t>ù_Tj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EXûL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ù_«dL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64856-EFD1-4AAD-80B3-3C17F7E84C5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Eu]Rô EXûL ¿o ù_«j¾o</a:t>
            </a:r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ù_«</a:t>
            </a:r>
            <a:r>
              <a:rPr lang="en-IN" dirty="0" err="1"/>
              <a:t>lúTu</a:t>
            </a:r>
            <a:r>
              <a:rPr lang="en-IN" dirty="0"/>
              <a:t> -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92D6B-6A73-487C-B098-C4FCA4B08DF0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Cußm Gußm Emªp Sôu ¨tLúY</a:t>
            </a:r>
          </a:p>
          <a:p>
            <a:r>
              <a:rPr lang="en-IN" dirty="0" err="1"/>
              <a:t>CúVÑ</a:t>
            </a:r>
            <a:r>
              <a:rPr lang="en-IN" dirty="0"/>
              <a:t> ¿o Gu²p </a:t>
            </a:r>
            <a:r>
              <a:rPr lang="en-IN" dirty="0" err="1"/>
              <a:t>EÚYôLúY</a:t>
            </a:r>
            <a:r>
              <a:rPr lang="en-IN" dirty="0"/>
              <a:t> </a:t>
            </a:r>
            <a:r>
              <a:rPr lang="en-IN" dirty="0" err="1"/>
              <a:t>EmûUd</a:t>
            </a:r>
            <a:r>
              <a:rPr lang="en-IN" dirty="0"/>
              <a:t> </a:t>
            </a:r>
            <a:r>
              <a:rPr lang="en-IN" dirty="0" err="1"/>
              <a:t>LôQúY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3A606-3865-4674-A762-B307894BC09F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úNô§dLlThP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 err="1"/>
              <a:t>úNôRû</a:t>
            </a:r>
            <a:r>
              <a:rPr lang="en-IN" dirty="0"/>
              <a:t>]«p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</a:t>
            </a:r>
            <a:r>
              <a:rPr lang="en-IN" dirty="0" err="1"/>
              <a:t>êYô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3056F-2074-409D-AF13-19C436D9879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ÕuTeLs</a:t>
            </a:r>
            <a:r>
              <a:rPr lang="en-IN" dirty="0"/>
              <a:t> </a:t>
            </a:r>
            <a:r>
              <a:rPr lang="en-IN" dirty="0" err="1"/>
              <a:t>ùRôpûX</a:t>
            </a:r>
            <a:r>
              <a:rPr lang="en-IN" dirty="0"/>
              <a:t> </a:t>
            </a:r>
            <a:r>
              <a:rPr lang="en-IN" dirty="0" err="1"/>
              <a:t>ãrûL«úX</a:t>
            </a:r>
            <a:endParaRPr lang="en-IN" dirty="0"/>
          </a:p>
          <a:p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J°ûV</a:t>
            </a:r>
            <a:r>
              <a:rPr lang="en-IN" dirty="0"/>
              <a:t> G²p </a:t>
            </a:r>
            <a:r>
              <a:rPr lang="en-IN" dirty="0" err="1"/>
              <a:t>Å£úV</a:t>
            </a:r>
            <a:r>
              <a:rPr lang="en-IN" dirty="0"/>
              <a:t> - CÚs ¿</a:t>
            </a:r>
            <a:r>
              <a:rPr lang="en-IN" dirty="0" err="1"/>
              <a:t>dÏúU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08BBA-FDD7-473C-BDD8-A6A79F0B465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Td§«</a:t>
            </a:r>
            <a:r>
              <a:rPr lang="en-IN" dirty="0" err="1"/>
              <a:t>pûX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BWô§dL</a:t>
            </a:r>
            <a:endParaRPr lang="en-IN" dirty="0"/>
          </a:p>
          <a:p>
            <a:r>
              <a:rPr lang="en-IN" dirty="0" err="1"/>
              <a:t>Ùd</a:t>
            </a:r>
            <a:r>
              <a:rPr lang="en-IN" dirty="0"/>
              <a:t>§«</a:t>
            </a:r>
            <a:r>
              <a:rPr lang="en-IN" dirty="0" err="1"/>
              <a:t>pûX</a:t>
            </a:r>
            <a:r>
              <a:rPr lang="en-IN" dirty="0"/>
              <a:t> </a:t>
            </a:r>
            <a:r>
              <a:rPr lang="en-IN" dirty="0" err="1"/>
              <a:t>EûUj</a:t>
            </a:r>
            <a:r>
              <a:rPr lang="en-IN" dirty="0"/>
              <a:t> </a:t>
            </a:r>
            <a:r>
              <a:rPr lang="en-IN" dirty="0" err="1"/>
              <a:t>Õ§dL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710F8-22A9-4C51-9770-5D09D1BC873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Nj§V B®«u YpXûUVôp</a:t>
            </a:r>
          </a:p>
          <a:p>
            <a:r>
              <a:rPr lang="en-IN" dirty="0" err="1"/>
              <a:t>Nd§ûVj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</a:t>
            </a:r>
            <a:r>
              <a:rPr lang="en-IN" dirty="0" err="1"/>
              <a:t>EjRUWôn</a:t>
            </a:r>
            <a:r>
              <a:rPr lang="en-IN" dirty="0"/>
              <a:t> - </a:t>
            </a:r>
            <a:r>
              <a:rPr lang="en-IN" dirty="0" err="1"/>
              <a:t>EûUjÕ§dL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67963-7948-4CCC-8F6E-B8D1EEECBAE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Su±Vôp</a:t>
            </a:r>
            <a:r>
              <a:rPr lang="es-ES" dirty="0"/>
              <a:t> Es[m </a:t>
            </a:r>
            <a:r>
              <a:rPr lang="es-ES" dirty="0" err="1"/>
              <a:t>é¬dÏúR</a:t>
            </a:r>
            <a:endParaRPr lang="es-ES" dirty="0"/>
          </a:p>
          <a:p>
            <a:r>
              <a:rPr lang="en-IN" dirty="0" err="1"/>
              <a:t>GußúU</a:t>
            </a:r>
            <a:r>
              <a:rPr lang="en-IN" dirty="0"/>
              <a:t> </a:t>
            </a:r>
            <a:r>
              <a:rPr lang="en-IN" dirty="0" err="1"/>
              <a:t>Emªp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¨</a:t>
            </a:r>
            <a:r>
              <a:rPr lang="en-IN" dirty="0" err="1"/>
              <a:t>tLúY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0C2AF-07EE-4AA6-B142-0DE8F6257D4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e-DE" dirty="0"/>
              <a:t>Außm E§Wm £k§]Rôp</a:t>
            </a:r>
          </a:p>
          <a:p>
            <a:r>
              <a:rPr lang="en-IN" dirty="0" err="1"/>
              <a:t>Cußm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Au× </a:t>
            </a:r>
            <a:r>
              <a:rPr lang="en-IN" dirty="0" err="1"/>
              <a:t>ùTÚ</a:t>
            </a:r>
            <a:r>
              <a:rPr lang="en-IN" dirty="0"/>
              <a:t> </a:t>
            </a:r>
            <a:r>
              <a:rPr lang="en-IN" dirty="0" err="1"/>
              <a:t>ùYs</a:t>
            </a:r>
            <a:r>
              <a:rPr lang="en-IN" dirty="0"/>
              <a:t>[</a:t>
            </a:r>
            <a:r>
              <a:rPr lang="en-IN" dirty="0" err="1"/>
              <a:t>Uôn</a:t>
            </a:r>
            <a:r>
              <a:rPr lang="en-IN" dirty="0"/>
              <a:t> ×</a:t>
            </a:r>
            <a:r>
              <a:rPr lang="en-IN" dirty="0" err="1"/>
              <a:t>WiúPôÓúR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46787-74B6-46F9-9F6C-BAD6FDC5948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NjÕÚYô</a:t>
            </a:r>
            <a:r>
              <a:rPr lang="en-IN" dirty="0"/>
              <a:t>] </a:t>
            </a:r>
            <a:r>
              <a:rPr lang="en-IN" dirty="0" err="1"/>
              <a:t>NôjRôu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úV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ùSÚe</a:t>
            </a:r>
            <a:r>
              <a:rPr lang="en-IN" dirty="0"/>
              <a:t>¡ </a:t>
            </a:r>
            <a:r>
              <a:rPr lang="en-IN" dirty="0" err="1"/>
              <a:t>HndûL«úX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186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2020-12-14T06:47:25Z</dcterms:modified>
</cp:coreProperties>
</file>