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3" r:id="rId5"/>
    <p:sldId id="395" r:id="rId6"/>
    <p:sldId id="397" r:id="rId7"/>
    <p:sldId id="399" r:id="rId8"/>
    <p:sldId id="4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DB65B144-87F4-4BAE-AC0A-A63306115AF4}"/>
    <pc:docChg chg="undo custSel delSld modSld">
      <pc:chgData name="Samson Christopher" userId="6a13b5f1e64a53ae" providerId="LiveId" clId="{DB65B144-87F4-4BAE-AC0A-A63306115AF4}" dt="2020-12-15T13:46:42.050" v="74" actId="47"/>
      <pc:docMkLst>
        <pc:docMk/>
      </pc:docMkLst>
      <pc:sldChg chg="modSp mod">
        <pc:chgData name="Samson Christopher" userId="6a13b5f1e64a53ae" providerId="LiveId" clId="{DB65B144-87F4-4BAE-AC0A-A63306115AF4}" dt="2020-12-15T13:36:37.754" v="18" actId="1036"/>
        <pc:sldMkLst>
          <pc:docMk/>
          <pc:sldMk cId="944968354" sldId="391"/>
        </pc:sldMkLst>
        <pc:spChg chg="mod">
          <ac:chgData name="Samson Christopher" userId="6a13b5f1e64a53ae" providerId="LiveId" clId="{DB65B144-87F4-4BAE-AC0A-A63306115AF4}" dt="2020-12-15T13:36:37.754" v="18" actId="1036"/>
          <ac:spMkLst>
            <pc:docMk/>
            <pc:sldMk cId="944968354" sldId="391"/>
            <ac:spMk id="4" creationId="{06F0736C-CC60-4BFD-94DF-454305B65052}"/>
          </ac:spMkLst>
        </pc:spChg>
        <pc:spChg chg="mod">
          <ac:chgData name="Samson Christopher" userId="6a13b5f1e64a53ae" providerId="LiveId" clId="{DB65B144-87F4-4BAE-AC0A-A63306115AF4}" dt="2020-12-15T13:36:34.302" v="14" actId="1035"/>
          <ac:spMkLst>
            <pc:docMk/>
            <pc:sldMk cId="944968354" sldId="391"/>
            <ac:spMk id="6" creationId="{78BDB258-58CC-44AE-80BE-DB2ADED7CF91}"/>
          </ac:spMkLst>
        </pc:spChg>
      </pc:sldChg>
      <pc:sldChg chg="delSp modSp del mod">
        <pc:chgData name="Samson Christopher" userId="6a13b5f1e64a53ae" providerId="LiveId" clId="{DB65B144-87F4-4BAE-AC0A-A63306115AF4}" dt="2020-12-15T13:36:39.500" v="19" actId="47"/>
        <pc:sldMkLst>
          <pc:docMk/>
          <pc:sldMk cId="1414681237" sldId="392"/>
        </pc:sldMkLst>
        <pc:spChg chg="del mod">
          <ac:chgData name="Samson Christopher" userId="6a13b5f1e64a53ae" providerId="LiveId" clId="{DB65B144-87F4-4BAE-AC0A-A63306115AF4}" dt="2020-12-15T13:35:58.875" v="2"/>
          <ac:spMkLst>
            <pc:docMk/>
            <pc:sldMk cId="1414681237" sldId="392"/>
            <ac:spMk id="4" creationId="{05070BE2-1B86-43FE-8054-E3EE41C1A16E}"/>
          </ac:spMkLst>
        </pc:spChg>
      </pc:sldChg>
      <pc:sldChg chg="modSp mod">
        <pc:chgData name="Samson Christopher" userId="6a13b5f1e64a53ae" providerId="LiveId" clId="{DB65B144-87F4-4BAE-AC0A-A63306115AF4}" dt="2020-12-15T13:36:56.414" v="34" actId="1035"/>
        <pc:sldMkLst>
          <pc:docMk/>
          <pc:sldMk cId="4103851070" sldId="393"/>
        </pc:sldMkLst>
        <pc:spChg chg="mod">
          <ac:chgData name="Samson Christopher" userId="6a13b5f1e64a53ae" providerId="LiveId" clId="{DB65B144-87F4-4BAE-AC0A-A63306115AF4}" dt="2020-12-15T13:36:56.414" v="34" actId="1035"/>
          <ac:spMkLst>
            <pc:docMk/>
            <pc:sldMk cId="4103851070" sldId="393"/>
            <ac:spMk id="4" creationId="{E2049C7D-39DE-4CE4-8C3A-8FAE5B8E4C42}"/>
          </ac:spMkLst>
        </pc:spChg>
      </pc:sldChg>
      <pc:sldChg chg="delSp modSp del mod">
        <pc:chgData name="Samson Christopher" userId="6a13b5f1e64a53ae" providerId="LiveId" clId="{DB65B144-87F4-4BAE-AC0A-A63306115AF4}" dt="2020-12-15T13:36:58.632" v="35" actId="47"/>
        <pc:sldMkLst>
          <pc:docMk/>
          <pc:sldMk cId="659567130" sldId="394"/>
        </pc:sldMkLst>
        <pc:spChg chg="del mod">
          <ac:chgData name="Samson Christopher" userId="6a13b5f1e64a53ae" providerId="LiveId" clId="{DB65B144-87F4-4BAE-AC0A-A63306115AF4}" dt="2020-12-15T13:36:48.861" v="26"/>
          <ac:spMkLst>
            <pc:docMk/>
            <pc:sldMk cId="659567130" sldId="394"/>
            <ac:spMk id="4" creationId="{1A97FFE8-88DA-4B8A-AE8D-4E17377D7D47}"/>
          </ac:spMkLst>
        </pc:spChg>
      </pc:sldChg>
      <pc:sldChg chg="modSp mod">
        <pc:chgData name="Samson Christopher" userId="6a13b5f1e64a53ae" providerId="LiveId" clId="{DB65B144-87F4-4BAE-AC0A-A63306115AF4}" dt="2020-12-15T13:46:15.865" v="57" actId="1036"/>
        <pc:sldMkLst>
          <pc:docMk/>
          <pc:sldMk cId="859356432" sldId="395"/>
        </pc:sldMkLst>
        <pc:spChg chg="mod">
          <ac:chgData name="Samson Christopher" userId="6a13b5f1e64a53ae" providerId="LiveId" clId="{DB65B144-87F4-4BAE-AC0A-A63306115AF4}" dt="2020-12-15T13:46:15.865" v="57" actId="1036"/>
          <ac:spMkLst>
            <pc:docMk/>
            <pc:sldMk cId="859356432" sldId="395"/>
            <ac:spMk id="4" creationId="{A1616FC4-86EA-43A3-B71B-536EB3AE2CE1}"/>
          </ac:spMkLst>
        </pc:spChg>
      </pc:sldChg>
      <pc:sldChg chg="delSp modSp del mod">
        <pc:chgData name="Samson Christopher" userId="6a13b5f1e64a53ae" providerId="LiveId" clId="{DB65B144-87F4-4BAE-AC0A-A63306115AF4}" dt="2020-12-15T13:46:18.264" v="58" actId="47"/>
        <pc:sldMkLst>
          <pc:docMk/>
          <pc:sldMk cId="2025405914" sldId="396"/>
        </pc:sldMkLst>
        <pc:spChg chg="del mod">
          <ac:chgData name="Samson Christopher" userId="6a13b5f1e64a53ae" providerId="LiveId" clId="{DB65B144-87F4-4BAE-AC0A-A63306115AF4}" dt="2020-12-15T13:46:05.285" v="42"/>
          <ac:spMkLst>
            <pc:docMk/>
            <pc:sldMk cId="2025405914" sldId="396"/>
            <ac:spMk id="4" creationId="{F60B5307-845F-4CB7-9C76-70A1C70680AC}"/>
          </ac:spMkLst>
        </pc:spChg>
      </pc:sldChg>
      <pc:sldChg chg="modSp mod">
        <pc:chgData name="Samson Christopher" userId="6a13b5f1e64a53ae" providerId="LiveId" clId="{DB65B144-87F4-4BAE-AC0A-A63306115AF4}" dt="2020-12-15T13:46:40.166" v="73" actId="1036"/>
        <pc:sldMkLst>
          <pc:docMk/>
          <pc:sldMk cId="2940326978" sldId="397"/>
        </pc:sldMkLst>
        <pc:spChg chg="mod">
          <ac:chgData name="Samson Christopher" userId="6a13b5f1e64a53ae" providerId="LiveId" clId="{DB65B144-87F4-4BAE-AC0A-A63306115AF4}" dt="2020-12-15T13:46:40.166" v="73" actId="1036"/>
          <ac:spMkLst>
            <pc:docMk/>
            <pc:sldMk cId="2940326978" sldId="397"/>
            <ac:spMk id="4" creationId="{44C40032-6FD7-45C1-9ED6-01C6BF85FE7B}"/>
          </ac:spMkLst>
        </pc:spChg>
      </pc:sldChg>
      <pc:sldChg chg="delSp modSp del mod">
        <pc:chgData name="Samson Christopher" userId="6a13b5f1e64a53ae" providerId="LiveId" clId="{DB65B144-87F4-4BAE-AC0A-A63306115AF4}" dt="2020-12-15T13:46:42.050" v="74" actId="47"/>
        <pc:sldMkLst>
          <pc:docMk/>
          <pc:sldMk cId="2964080828" sldId="398"/>
        </pc:sldMkLst>
        <pc:spChg chg="del mod">
          <ac:chgData name="Samson Christopher" userId="6a13b5f1e64a53ae" providerId="LiveId" clId="{DB65B144-87F4-4BAE-AC0A-A63306115AF4}" dt="2020-12-15T13:46:34.760" v="65"/>
          <ac:spMkLst>
            <pc:docMk/>
            <pc:sldMk cId="2964080828" sldId="398"/>
            <ac:spMk id="4" creationId="{70ACDA9B-20A7-42A3-88AF-08ED497685AF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FCF6A-D5BE-4AD9-A61B-31232885070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CRVm</a:t>
            </a:r>
            <a:r>
              <a:rPr lang="en-IN" dirty="0"/>
              <a:t> </a:t>
            </a:r>
            <a:r>
              <a:rPr lang="en-IN" dirty="0" err="1"/>
              <a:t>VôÚdÏj</a:t>
            </a:r>
            <a:r>
              <a:rPr lang="en-IN" dirty="0"/>
              <a:t> </a:t>
            </a:r>
            <a:r>
              <a:rPr lang="en-IN" dirty="0" err="1"/>
              <a:t>ùR¬Ùm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úYRû</a:t>
            </a:r>
            <a:r>
              <a:rPr lang="en-IN" dirty="0"/>
              <a:t>] </a:t>
            </a:r>
            <a:r>
              <a:rPr lang="en-IN" dirty="0" err="1"/>
              <a:t>VôÚdÏl</a:t>
            </a:r>
            <a:r>
              <a:rPr lang="en-IN" dirty="0"/>
              <a:t> ×¬</a:t>
            </a:r>
            <a:r>
              <a:rPr lang="en-IN" dirty="0" err="1"/>
              <a:t>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457FAC-41B9-4037-9ADE-3CBF5440D79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R²ûU Gu </a:t>
            </a:r>
            <a:r>
              <a:rPr lang="en-IN" dirty="0" err="1"/>
              <a:t>úNôoÜLs</a:t>
            </a:r>
            <a:endParaRPr lang="en-IN" dirty="0"/>
          </a:p>
          <a:p>
            <a:r>
              <a:rPr lang="en-IN" dirty="0" err="1"/>
              <a:t>Vôo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úRtßYôo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0736C-CC60-4BFD-94DF-454305B65052}"/>
              </a:ext>
            </a:extLst>
          </p:cNvPr>
          <p:cNvSpPr txBox="1"/>
          <p:nvPr/>
        </p:nvSpPr>
        <p:spPr>
          <a:xfrm>
            <a:off x="0" y="53895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ùSg£u</a:t>
            </a:r>
            <a:r>
              <a:rPr lang="en-IN" dirty="0"/>
              <a:t> </a:t>
            </a:r>
            <a:r>
              <a:rPr lang="en-IN" dirty="0" err="1"/>
              <a:t>úSôÜLs</a:t>
            </a:r>
            <a:r>
              <a:rPr lang="en-IN" dirty="0"/>
              <a:t> </a:t>
            </a:r>
            <a:r>
              <a:rPr lang="en-IN" dirty="0" err="1"/>
              <a:t>AûY</a:t>
            </a:r>
            <a:r>
              <a:rPr lang="en-IN" dirty="0"/>
              <a:t> ª</a:t>
            </a:r>
            <a:r>
              <a:rPr lang="en-IN" dirty="0" err="1"/>
              <a:t>gÑm</a:t>
            </a:r>
            <a:r>
              <a:rPr lang="en-IN" dirty="0"/>
              <a:t> </a:t>
            </a:r>
            <a:r>
              <a:rPr lang="en-IN" dirty="0" err="1"/>
              <a:t>TôWeLs</a:t>
            </a:r>
            <a:endParaRPr lang="en-IN" dirty="0"/>
          </a:p>
          <a:p>
            <a:r>
              <a:rPr lang="en-IN" dirty="0" err="1"/>
              <a:t>RgNm</a:t>
            </a:r>
            <a:r>
              <a:rPr lang="en-IN" dirty="0"/>
              <a:t> </a:t>
            </a:r>
            <a:r>
              <a:rPr lang="en-IN" dirty="0" err="1"/>
              <a:t>Cu±úV</a:t>
            </a:r>
            <a:r>
              <a:rPr lang="en-IN" dirty="0"/>
              <a:t> </a:t>
            </a:r>
            <a:r>
              <a:rPr lang="en-IN" dirty="0" err="1"/>
              <a:t>ùSgNm</a:t>
            </a:r>
            <a:r>
              <a:rPr lang="en-IN" dirty="0"/>
              <a:t> </a:t>
            </a:r>
            <a:r>
              <a:rPr lang="en-IN" dirty="0" err="1"/>
              <a:t>HeÏúR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49C7D-39DE-4CE4-8C3A-8FAE5B8E4C42}"/>
              </a:ext>
            </a:extLst>
          </p:cNvPr>
          <p:cNvSpPr txBox="1"/>
          <p:nvPr/>
        </p:nvSpPr>
        <p:spPr>
          <a:xfrm>
            <a:off x="0" y="53811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£\Ï </a:t>
            </a:r>
            <a:r>
              <a:rPr lang="en-IN" dirty="0" err="1"/>
              <a:t>J¥kR</a:t>
            </a:r>
            <a:r>
              <a:rPr lang="en-IN" dirty="0"/>
              <a:t> T\</a:t>
            </a:r>
            <a:r>
              <a:rPr lang="en-IN" dirty="0" err="1"/>
              <a:t>ûY</a:t>
            </a:r>
            <a:r>
              <a:rPr lang="en-IN" dirty="0"/>
              <a:t> AÕ Yô²p T\</a:t>
            </a:r>
            <a:r>
              <a:rPr lang="en-IN" dirty="0" err="1"/>
              <a:t>dÏúUô</a:t>
            </a:r>
            <a:endParaRPr lang="en-IN" dirty="0"/>
          </a:p>
          <a:p>
            <a:r>
              <a:rPr lang="en-IN" dirty="0" err="1"/>
              <a:t>EûPkR</a:t>
            </a:r>
            <a:r>
              <a:rPr lang="en-IN" dirty="0"/>
              <a:t> Es[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Juß</a:t>
            </a:r>
            <a:r>
              <a:rPr lang="en-IN" dirty="0"/>
              <a:t> </a:t>
            </a:r>
            <a:r>
              <a:rPr lang="en-IN" dirty="0" err="1"/>
              <a:t>úNÚúUô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16FC4-86EA-43A3-B71B-536EB3AE2CE1}"/>
              </a:ext>
            </a:extLst>
          </p:cNvPr>
          <p:cNvSpPr txBox="1"/>
          <p:nvPr/>
        </p:nvSpPr>
        <p:spPr>
          <a:xfrm>
            <a:off x="0" y="53811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Ue</a:t>
            </a:r>
            <a:r>
              <a:rPr lang="en-IN" dirty="0"/>
              <a:t>¡ </a:t>
            </a:r>
            <a:r>
              <a:rPr lang="en-IN" dirty="0" err="1"/>
              <a:t>G¬Ùm</a:t>
            </a:r>
            <a:r>
              <a:rPr lang="en-IN" dirty="0"/>
              <a:t> ®[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ùTÚm</a:t>
            </a:r>
            <a:r>
              <a:rPr lang="en-IN" dirty="0"/>
              <a:t> </a:t>
            </a:r>
            <a:r>
              <a:rPr lang="en-IN" dirty="0" err="1"/>
              <a:t>Lôt±p</a:t>
            </a:r>
            <a:r>
              <a:rPr lang="en-IN" dirty="0"/>
              <a:t> ¨</a:t>
            </a:r>
            <a:r>
              <a:rPr lang="en-IN" dirty="0" err="1"/>
              <a:t>ûXdÏúUô</a:t>
            </a:r>
            <a:endParaRPr lang="en-IN" dirty="0"/>
          </a:p>
          <a:p>
            <a:r>
              <a:rPr lang="en-IN" dirty="0" err="1"/>
              <a:t>ÅÑm</a:t>
            </a:r>
            <a:r>
              <a:rPr lang="en-IN" dirty="0"/>
              <a:t> ×</a:t>
            </a:r>
            <a:r>
              <a:rPr lang="en-IN" dirty="0" err="1"/>
              <a:t>V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úX</a:t>
            </a:r>
            <a:r>
              <a:rPr lang="en-IN" dirty="0"/>
              <a:t> </a:t>
            </a:r>
            <a:r>
              <a:rPr lang="en-IN" dirty="0" err="1"/>
              <a:t>TPÏm</a:t>
            </a:r>
            <a:r>
              <a:rPr lang="en-IN" dirty="0"/>
              <a:t> </a:t>
            </a:r>
            <a:r>
              <a:rPr lang="en-IN" dirty="0" err="1"/>
              <a:t>Rl×úUô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40032-6FD7-45C1-9ED6-01C6BF85FE7B}"/>
              </a:ext>
            </a:extLst>
          </p:cNvPr>
          <p:cNvSpPr txBox="1"/>
          <p:nvPr/>
        </p:nvSpPr>
        <p:spPr>
          <a:xfrm>
            <a:off x="0" y="53811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AeúL</a:t>
            </a:r>
            <a:r>
              <a:rPr lang="en-IN" dirty="0"/>
              <a:t> </a:t>
            </a:r>
            <a:r>
              <a:rPr lang="en-IN" dirty="0" err="1"/>
              <a:t>ùR¬Ùm</a:t>
            </a:r>
            <a:r>
              <a:rPr lang="en-IN" dirty="0"/>
              <a:t> </a:t>
            </a:r>
            <a:r>
              <a:rPr lang="en-IN" dirty="0" err="1"/>
              <a:t>ùY°fNm</a:t>
            </a:r>
            <a:r>
              <a:rPr lang="en-IN" dirty="0"/>
              <a:t> </a:t>
            </a:r>
            <a:r>
              <a:rPr lang="en-IN" dirty="0" err="1"/>
              <a:t>LXeLûW</a:t>
            </a:r>
            <a:r>
              <a:rPr lang="en-IN" dirty="0"/>
              <a:t> ¾TúUô</a:t>
            </a:r>
          </a:p>
          <a:p>
            <a:r>
              <a:rPr lang="en-IN" dirty="0" err="1"/>
              <a:t>CúVÑ</a:t>
            </a:r>
            <a:r>
              <a:rPr lang="en-IN" dirty="0"/>
              <a:t> Wô_²u </a:t>
            </a:r>
            <a:r>
              <a:rPr lang="en-IN" dirty="0" err="1"/>
              <a:t>ØLj§u</a:t>
            </a:r>
            <a:r>
              <a:rPr lang="en-IN" dirty="0"/>
              <a:t> </a:t>
            </a:r>
            <a:r>
              <a:rPr lang="en-IN" dirty="0" err="1"/>
              <a:t>ùY°fNúU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D7711-056A-46BA-8193-6BAFBE20126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CRVm</a:t>
            </a:r>
            <a:r>
              <a:rPr lang="en-IN" dirty="0"/>
              <a:t> </a:t>
            </a:r>
            <a:r>
              <a:rPr lang="en-IN" dirty="0" err="1"/>
              <a:t>CúVÑÜdÏj</a:t>
            </a:r>
            <a:r>
              <a:rPr lang="en-IN" dirty="0"/>
              <a:t> </a:t>
            </a:r>
            <a:r>
              <a:rPr lang="en-IN" dirty="0" err="1"/>
              <a:t>ùR¬Ùm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úYRû</a:t>
            </a:r>
            <a:r>
              <a:rPr lang="en-IN" dirty="0"/>
              <a:t>] </a:t>
            </a:r>
            <a:r>
              <a:rPr lang="en-IN" dirty="0" err="1"/>
              <a:t>CúVÑÜdÏl</a:t>
            </a:r>
            <a:r>
              <a:rPr lang="en-IN" dirty="0"/>
              <a:t> ×¬</a:t>
            </a:r>
            <a:r>
              <a:rPr lang="en-IN" dirty="0" err="1"/>
              <a:t>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6BB41-816A-4D9E-BA2E-604283D6203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R²ûU Gu </a:t>
            </a:r>
            <a:r>
              <a:rPr lang="en-IN" dirty="0" err="1"/>
              <a:t>úNôoÜLs</a:t>
            </a:r>
            <a:endParaRPr lang="en-IN" dirty="0"/>
          </a:p>
          <a:p>
            <a:r>
              <a:rPr lang="en-IN" dirty="0" err="1"/>
              <a:t>CúVùNuû</a:t>
            </a:r>
            <a:r>
              <a:rPr lang="en-IN" dirty="0"/>
              <a:t>] </a:t>
            </a:r>
            <a:r>
              <a:rPr lang="en-IN" dirty="0" err="1"/>
              <a:t>úRtßYôo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Words>111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2020-12-15T13:46:48Z</dcterms:modified>
</cp:coreProperties>
</file>