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32C5A-36DC-48AD-8FF1-31A71EF0EAB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Rôn</a:t>
            </a:r>
            <a:r>
              <a:rPr lang="en-IN" dirty="0"/>
              <a:t> </a:t>
            </a:r>
            <a:r>
              <a:rPr lang="en-IN" dirty="0" err="1"/>
              <a:t>U¥«p</a:t>
            </a:r>
            <a:r>
              <a:rPr lang="en-IN" dirty="0"/>
              <a:t> </a:t>
            </a:r>
            <a:r>
              <a:rPr lang="en-IN" dirty="0" err="1"/>
              <a:t>RYÝ¡u</a:t>
            </a:r>
            <a:r>
              <a:rPr lang="en-IN" dirty="0"/>
              <a:t>\ </a:t>
            </a:r>
            <a:r>
              <a:rPr lang="en-IN" dirty="0" err="1"/>
              <a:t>ÏZkûRûVl</a:t>
            </a:r>
            <a:r>
              <a:rPr lang="en-IN" dirty="0"/>
              <a:t> </a:t>
            </a:r>
            <a:r>
              <a:rPr lang="en-IN" dirty="0" err="1"/>
              <a:t>úTôX</a:t>
            </a:r>
            <a:endParaRPr lang="en-IN" dirty="0"/>
          </a:p>
          <a:p>
            <a:r>
              <a:rPr lang="en-IN" dirty="0" err="1"/>
              <a:t>RLlTú</a:t>
            </a:r>
            <a:r>
              <a:rPr lang="en-IN" dirty="0"/>
              <a:t>] </a:t>
            </a:r>
            <a:r>
              <a:rPr lang="en-IN" dirty="0" err="1"/>
              <a:t>EmU</a:t>
            </a:r>
            <a:r>
              <a:rPr lang="en-IN" dirty="0"/>
              <a:t>¥«p </a:t>
            </a:r>
            <a:r>
              <a:rPr lang="en-IN" dirty="0" err="1"/>
              <a:t>NônkÕ</a:t>
            </a:r>
            <a:r>
              <a:rPr lang="en-IN" dirty="0"/>
              <a:t> ®</a:t>
            </a:r>
            <a:r>
              <a:rPr lang="en-IN" dirty="0" err="1"/>
              <a:t>húPu</a:t>
            </a:r>
            <a:r>
              <a:rPr lang="en-IN" dirty="0"/>
              <a:t>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98234-F8A3-4FC4-A067-0509BDDB4FD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A§LôXúU</a:t>
            </a:r>
            <a:r>
              <a:rPr lang="en-IN" dirty="0"/>
              <a:t> </a:t>
            </a:r>
            <a:r>
              <a:rPr lang="en-IN" dirty="0" err="1"/>
              <a:t>úRÓ¡ú</a:t>
            </a:r>
            <a:r>
              <a:rPr lang="en-IN" dirty="0"/>
              <a:t>\u</a:t>
            </a:r>
          </a:p>
          <a:p>
            <a:r>
              <a:rPr lang="en-IN" dirty="0" err="1"/>
              <a:t>BoYØPu</a:t>
            </a:r>
            <a:r>
              <a:rPr lang="en-IN" dirty="0"/>
              <a:t> </a:t>
            </a:r>
            <a:r>
              <a:rPr lang="en-IN" dirty="0" err="1"/>
              <a:t>SôÓ¡ú</a:t>
            </a:r>
            <a:r>
              <a:rPr lang="en-IN" dirty="0"/>
              <a:t>\u -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D5C90-029E-4AB5-8BE2-824BA847A68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E«oYôÝm</a:t>
            </a:r>
            <a:r>
              <a:rPr lang="en-IN" dirty="0"/>
              <a:t> </a:t>
            </a:r>
            <a:r>
              <a:rPr lang="en-IN" dirty="0" err="1"/>
              <a:t>SôhLù</a:t>
            </a:r>
            <a:r>
              <a:rPr lang="en-IN" dirty="0"/>
              <a:t>[</a:t>
            </a:r>
            <a:r>
              <a:rPr lang="en-IN" dirty="0" err="1"/>
              <a:t>pXôm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ùNôpúYû</a:t>
            </a:r>
            <a:r>
              <a:rPr lang="en-IN" dirty="0"/>
              <a:t>]</a:t>
            </a:r>
            <a:r>
              <a:rPr lang="en-IN" dirty="0" err="1"/>
              <a:t>Vô</a:t>
            </a:r>
            <a:r>
              <a:rPr lang="en-IN" dirty="0"/>
              <a:t> -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B8B79-D978-4A05-8B61-F0290EE940F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A§NVúU</a:t>
            </a:r>
            <a:r>
              <a:rPr lang="en-IN" dirty="0"/>
              <a:t> </a:t>
            </a:r>
            <a:r>
              <a:rPr lang="en-IN" dirty="0" err="1"/>
              <a:t>A§NVúU</a:t>
            </a:r>
            <a:endParaRPr lang="en-IN" dirty="0"/>
          </a:p>
          <a:p>
            <a:r>
              <a:rPr lang="en-IN" dirty="0" err="1"/>
              <a:t>BßRp</a:t>
            </a:r>
            <a:r>
              <a:rPr lang="en-IN" dirty="0"/>
              <a:t> </a:t>
            </a:r>
            <a:r>
              <a:rPr lang="en-IN" dirty="0" err="1"/>
              <a:t>SôVLú</a:t>
            </a:r>
            <a:r>
              <a:rPr lang="en-IN" dirty="0"/>
              <a:t>] - Gu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0C722-3EFA-4D04-9C20-2C0D2E286CC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BúXôNû</a:t>
            </a:r>
            <a:r>
              <a:rPr lang="en-IN" dirty="0"/>
              <a:t>] </a:t>
            </a:r>
            <a:r>
              <a:rPr lang="en-IN" dirty="0" err="1"/>
              <a:t>LojRúW</a:t>
            </a:r>
            <a:r>
              <a:rPr lang="en-IN" dirty="0"/>
              <a:t> - Gu</a:t>
            </a:r>
          </a:p>
          <a:p>
            <a:r>
              <a:rPr lang="en-IN" dirty="0" err="1"/>
              <a:t>AûPdLXl</a:t>
            </a:r>
            <a:r>
              <a:rPr lang="en-IN" dirty="0"/>
              <a:t> </a:t>
            </a:r>
            <a:r>
              <a:rPr lang="en-IN" dirty="0" err="1"/>
              <a:t>ThPQúU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C1FAA-09F7-416F-9C0D-FA59FEE822F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G©úSNúW</a:t>
            </a:r>
            <a:r>
              <a:rPr lang="en-IN" dirty="0"/>
              <a:t> </a:t>
            </a:r>
            <a:r>
              <a:rPr lang="en-IN" dirty="0" err="1"/>
              <a:t>G©úSNúW</a:t>
            </a:r>
            <a:endParaRPr lang="en-IN" dirty="0"/>
          </a:p>
          <a:p>
            <a:r>
              <a:rPr lang="en-IN" dirty="0" err="1"/>
              <a:t>CÕYûW</a:t>
            </a:r>
            <a:r>
              <a:rPr lang="en-IN" dirty="0"/>
              <a:t> ER® ùNn¾o</a:t>
            </a:r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C2B0F-483B-4A44-A19D-0CA7D0C7B91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GpúWôÂ</a:t>
            </a:r>
            <a:r>
              <a:rPr lang="en-IN" dirty="0"/>
              <a:t> </a:t>
            </a:r>
            <a:r>
              <a:rPr lang="en-IN" dirty="0" err="1"/>
              <a:t>GpG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úVôu</a:t>
            </a:r>
            <a:endParaRPr lang="en-IN" dirty="0"/>
          </a:p>
          <a:p>
            <a:r>
              <a:rPr lang="en-IN" dirty="0" err="1"/>
              <a:t>LôiTYúW</a:t>
            </a:r>
            <a:r>
              <a:rPr lang="en-IN" dirty="0"/>
              <a:t> </a:t>
            </a:r>
            <a:r>
              <a:rPr lang="en-IN" dirty="0" err="1"/>
              <a:t>EVokRYúW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DFAAEC-CF49-477F-91B5-5D067BD0357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TÓdûL«Ûm</a:t>
            </a:r>
            <a:r>
              <a:rPr lang="en-IN" dirty="0"/>
              <a:t> ¨û]</a:t>
            </a:r>
            <a:r>
              <a:rPr lang="en-IN" dirty="0" err="1"/>
              <a:t>d¡uú</a:t>
            </a:r>
            <a:r>
              <a:rPr lang="en-IN" dirty="0"/>
              <a:t>\u</a:t>
            </a:r>
          </a:p>
          <a:p>
            <a:r>
              <a:rPr lang="en-IN" dirty="0" err="1"/>
              <a:t>CWôfNôUm</a:t>
            </a:r>
            <a:r>
              <a:rPr lang="en-IN" dirty="0"/>
              <a:t> §Vô²d¡uú\u</a:t>
            </a:r>
          </a:p>
        </p:txBody>
      </p:sp>
    </p:spTree>
    <p:extLst>
      <p:ext uri="{BB962C8B-B14F-4D97-AF65-F5344CB8AC3E}">
        <p14:creationId xmlns:p14="http://schemas.microsoft.com/office/powerpoint/2010/main" val="3842543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9D815-CCFE-4286-B932-735F15A5E4D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Au× </a:t>
            </a:r>
            <a:r>
              <a:rPr lang="en-IN" dirty="0" err="1"/>
              <a:t>úTôÕûUVô</a:t>
            </a:r>
            <a:endParaRPr lang="en-IN" dirty="0"/>
          </a:p>
          <a:p>
            <a:r>
              <a:rPr lang="en-IN" dirty="0"/>
              <a:t>E«¬</a:t>
            </a:r>
            <a:r>
              <a:rPr lang="en-IN" dirty="0" err="1"/>
              <a:t>àm</a:t>
            </a:r>
            <a:r>
              <a:rPr lang="en-IN" dirty="0"/>
              <a:t> </a:t>
            </a:r>
            <a:r>
              <a:rPr lang="en-IN" dirty="0" err="1"/>
              <a:t>EVokRûRVô</a:t>
            </a:r>
            <a:r>
              <a:rPr lang="en-IN" dirty="0"/>
              <a:t> - AÕ</a:t>
            </a:r>
          </a:p>
        </p:txBody>
      </p:sp>
    </p:spTree>
    <p:extLst>
      <p:ext uri="{BB962C8B-B14F-4D97-AF65-F5344CB8AC3E}">
        <p14:creationId xmlns:p14="http://schemas.microsoft.com/office/powerpoint/2010/main" val="77304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CF745-1F2D-400F-AA27-C8850F1F25D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LYûX«pûXúV</a:t>
            </a:r>
            <a:r>
              <a:rPr lang="en-IN" dirty="0"/>
              <a:t> </a:t>
            </a:r>
            <a:r>
              <a:rPr lang="en-IN" dirty="0" err="1"/>
              <a:t>LXdLm</a:t>
            </a:r>
            <a:r>
              <a:rPr lang="en-IN" dirty="0"/>
              <a:t> </a:t>
            </a:r>
            <a:r>
              <a:rPr lang="en-IN" dirty="0" err="1"/>
              <a:t>CpûXúV</a:t>
            </a:r>
            <a:endParaRPr lang="en-IN" dirty="0"/>
          </a:p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LWm</a:t>
            </a:r>
            <a:r>
              <a:rPr lang="en-IN" dirty="0"/>
              <a:t> ©¥</a:t>
            </a:r>
            <a:r>
              <a:rPr lang="en-IN" dirty="0" err="1"/>
              <a:t>jÕd</a:t>
            </a:r>
            <a:r>
              <a:rPr lang="en-IN" dirty="0"/>
              <a:t> </a:t>
            </a:r>
            <a:r>
              <a:rPr lang="en-IN" dirty="0" err="1"/>
              <a:t>ùLôiúPu</a:t>
            </a:r>
            <a:r>
              <a:rPr lang="en-IN" dirty="0"/>
              <a:t> -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12B9F-BAF0-422C-A8AB-50F2874E8E4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GûRd</a:t>
            </a:r>
            <a:r>
              <a:rPr lang="en-IN" dirty="0"/>
              <a:t> </a:t>
            </a:r>
            <a:r>
              <a:rPr lang="en-IN" dirty="0" err="1"/>
              <a:t>Ï±jÕm</a:t>
            </a:r>
            <a:r>
              <a:rPr lang="en-IN" dirty="0"/>
              <a:t> </a:t>
            </a:r>
            <a:r>
              <a:rPr lang="en-IN" dirty="0" err="1"/>
              <a:t>TVªpûXúV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úSNo</a:t>
            </a:r>
            <a:r>
              <a:rPr lang="en-IN" dirty="0"/>
              <a:t> </a:t>
            </a:r>
            <a:r>
              <a:rPr lang="en-IN" dirty="0" err="1"/>
              <a:t>SPjÕ¡Èo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567EF-5FE5-4EB9-B124-33A5D5A9F273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ùNnR</a:t>
            </a:r>
            <a:r>
              <a:rPr lang="en-IN" dirty="0"/>
              <a:t> </a:t>
            </a:r>
            <a:r>
              <a:rPr lang="en-IN" dirty="0" err="1"/>
              <a:t>SuûULs</a:t>
            </a:r>
            <a:r>
              <a:rPr lang="en-IN" dirty="0"/>
              <a:t> ¨û]</a:t>
            </a:r>
            <a:r>
              <a:rPr lang="en-IN" dirty="0" err="1"/>
              <a:t>d¡uú</a:t>
            </a:r>
            <a:r>
              <a:rPr lang="en-IN" dirty="0"/>
              <a:t>\u</a:t>
            </a:r>
          </a:p>
          <a:p>
            <a:r>
              <a:rPr lang="es-ES" dirty="0" err="1"/>
              <a:t>Su±úVôÓ</a:t>
            </a:r>
            <a:r>
              <a:rPr lang="es-ES" dirty="0"/>
              <a:t> </a:t>
            </a:r>
            <a:r>
              <a:rPr lang="es-ES" dirty="0" err="1"/>
              <a:t>Õ§d¡uú</a:t>
            </a:r>
            <a:r>
              <a:rPr lang="es-ES" dirty="0"/>
              <a:t>\u - </a:t>
            </a:r>
            <a:r>
              <a:rPr lang="es-ES" dirty="0" err="1"/>
              <a:t>Sôu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84FD2-4C77-4871-A6D8-4CD252F2883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ûL®PôR</a:t>
            </a:r>
            <a:r>
              <a:rPr lang="en-IN" dirty="0"/>
              <a:t> Gu </a:t>
            </a:r>
            <a:r>
              <a:rPr lang="en-IN" dirty="0" err="1"/>
              <a:t>BVú</a:t>
            </a:r>
            <a:r>
              <a:rPr lang="en-IN" dirty="0"/>
              <a:t>]</a:t>
            </a:r>
          </a:p>
          <a:p>
            <a:r>
              <a:rPr lang="en-IN" dirty="0" err="1"/>
              <a:t>LpYô</a:t>
            </a:r>
            <a:r>
              <a:rPr lang="en-IN" dirty="0"/>
              <a:t>¬ </a:t>
            </a:r>
            <a:r>
              <a:rPr lang="en-IN" dirty="0" err="1"/>
              <a:t>SôVLú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DC9BF-54E5-47A9-9F86-1068AB12920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ÕûQVô</a:t>
            </a:r>
            <a:r>
              <a:rPr lang="en-IN" dirty="0"/>
              <a:t>[</a:t>
            </a:r>
            <a:r>
              <a:rPr lang="en-IN" dirty="0" err="1"/>
              <a:t>úW</a:t>
            </a:r>
            <a:r>
              <a:rPr lang="en-IN" dirty="0"/>
              <a:t> </a:t>
            </a:r>
            <a:r>
              <a:rPr lang="en-IN" dirty="0" err="1"/>
              <a:t>ÕûQVô</a:t>
            </a:r>
            <a:r>
              <a:rPr lang="en-IN" dirty="0"/>
              <a:t>[</a:t>
            </a:r>
            <a:r>
              <a:rPr lang="en-IN" dirty="0" err="1"/>
              <a:t>úW</a:t>
            </a:r>
            <a:endParaRPr lang="en-IN" dirty="0"/>
          </a:p>
          <a:p>
            <a:r>
              <a:rPr lang="en-IN" dirty="0" err="1"/>
              <a:t>CûQ«pXô</a:t>
            </a:r>
            <a:r>
              <a:rPr lang="en-IN" dirty="0"/>
              <a:t> </a:t>
            </a:r>
            <a:r>
              <a:rPr lang="en-IN" dirty="0" err="1"/>
              <a:t>UQYô</a:t>
            </a:r>
            <a:r>
              <a:rPr lang="en-IN" dirty="0"/>
              <a:t>[</a:t>
            </a:r>
            <a:r>
              <a:rPr lang="en-IN" dirty="0" err="1"/>
              <a:t>úW</a:t>
            </a:r>
            <a:r>
              <a:rPr lang="en-IN" dirty="0"/>
              <a:t> - Gu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A523D-CB64-40D2-8AB4-70D030836C2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EQYôL</a:t>
            </a:r>
            <a:r>
              <a:rPr lang="en-IN" dirty="0"/>
              <a:t> Yk¾ûWnVô</a:t>
            </a:r>
          </a:p>
          <a:p>
            <a:r>
              <a:rPr lang="en-IN" dirty="0" err="1"/>
              <a:t>E«úWôÓ</a:t>
            </a:r>
            <a:r>
              <a:rPr lang="en-IN" dirty="0"/>
              <a:t> LXk¾ûWnVô - Gu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67E73-50D9-47CA-AAAF-3DFFD4B4371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EmûUjRôú</a:t>
            </a:r>
            <a:r>
              <a:rPr lang="en-IN" dirty="0"/>
              <a:t>] </a:t>
            </a:r>
            <a:r>
              <a:rPr lang="en-IN" dirty="0" err="1"/>
              <a:t>Tt±d</a:t>
            </a:r>
            <a:r>
              <a:rPr lang="en-IN" dirty="0"/>
              <a:t> </a:t>
            </a:r>
            <a:r>
              <a:rPr lang="en-IN" dirty="0" err="1"/>
              <a:t>ùLôiúPu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úRô°p</a:t>
            </a:r>
            <a:r>
              <a:rPr lang="en-IN" dirty="0"/>
              <a:t> </a:t>
            </a:r>
            <a:r>
              <a:rPr lang="en-IN" dirty="0" err="1"/>
              <a:t>AUokÕ</a:t>
            </a:r>
            <a:r>
              <a:rPr lang="en-IN" dirty="0"/>
              <a:t> ®</a:t>
            </a:r>
            <a:r>
              <a:rPr lang="en-IN" dirty="0" err="1"/>
              <a:t>húPu</a:t>
            </a:r>
            <a:r>
              <a:rPr lang="en-IN" dirty="0"/>
              <a:t> -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DE1C6-C8CF-4FC3-8A16-73B1374444E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EkRu</a:t>
            </a:r>
            <a:r>
              <a:rPr lang="en-IN" dirty="0"/>
              <a:t> £\ÏLs ¨ZpR²úX</a:t>
            </a:r>
          </a:p>
          <a:p>
            <a:r>
              <a:rPr lang="en-IN" dirty="0" err="1"/>
              <a:t>EXLjûRúV</a:t>
            </a:r>
            <a:r>
              <a:rPr lang="en-IN" dirty="0"/>
              <a:t> U\</a:t>
            </a:r>
            <a:r>
              <a:rPr lang="en-IN" dirty="0" err="1"/>
              <a:t>kÕ</a:t>
            </a:r>
            <a:r>
              <a:rPr lang="en-IN" dirty="0"/>
              <a:t> ®</a:t>
            </a:r>
            <a:r>
              <a:rPr lang="en-IN" dirty="0" err="1"/>
              <a:t>húPu</a:t>
            </a:r>
            <a:r>
              <a:rPr lang="en-IN" dirty="0"/>
              <a:t> - </a:t>
            </a:r>
            <a:r>
              <a:rPr lang="en-IN" dirty="0" err="1"/>
              <a:t>CkR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218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2020-12-14T07:33:22Z</dcterms:modified>
</cp:coreProperties>
</file>