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9DFC9C59-EC58-4427-AD84-FC8B48A99494}"/>
    <pc:docChg chg="delSld modSld">
      <pc:chgData name="Samson Christopher" userId="6a13b5f1e64a53ae" providerId="LiveId" clId="{9DFC9C59-EC58-4427-AD84-FC8B48A99494}" dt="2020-12-15T13:48:15.331" v="15" actId="47"/>
      <pc:docMkLst>
        <pc:docMk/>
      </pc:docMkLst>
      <pc:sldChg chg="modSp mod">
        <pc:chgData name="Samson Christopher" userId="6a13b5f1e64a53ae" providerId="LiveId" clId="{9DFC9C59-EC58-4427-AD84-FC8B48A99494}" dt="2020-12-15T13:48:10.341" v="14" actId="1036"/>
        <pc:sldMkLst>
          <pc:docMk/>
          <pc:sldMk cId="1777894342" sldId="389"/>
        </pc:sldMkLst>
        <pc:spChg chg="mod">
          <ac:chgData name="Samson Christopher" userId="6a13b5f1e64a53ae" providerId="LiveId" clId="{9DFC9C59-EC58-4427-AD84-FC8B48A99494}" dt="2020-12-15T13:48:10.341" v="14" actId="1036"/>
          <ac:spMkLst>
            <pc:docMk/>
            <pc:sldMk cId="1777894342" sldId="389"/>
            <ac:spMk id="4" creationId="{30E2B517-E95F-4433-99A4-AB78F7C7D9F7}"/>
          </ac:spMkLst>
        </pc:spChg>
      </pc:sldChg>
      <pc:sldChg chg="delSp modSp del mod">
        <pc:chgData name="Samson Christopher" userId="6a13b5f1e64a53ae" providerId="LiveId" clId="{9DFC9C59-EC58-4427-AD84-FC8B48A99494}" dt="2020-12-15T13:48:15.331" v="15" actId="47"/>
        <pc:sldMkLst>
          <pc:docMk/>
          <pc:sldMk cId="850099564" sldId="390"/>
        </pc:sldMkLst>
        <pc:spChg chg="del mod">
          <ac:chgData name="Samson Christopher" userId="6a13b5f1e64a53ae" providerId="LiveId" clId="{9DFC9C59-EC58-4427-AD84-FC8B48A99494}" dt="2020-12-15T13:47:58.076" v="4"/>
          <ac:spMkLst>
            <pc:docMk/>
            <pc:sldMk cId="850099564" sldId="390"/>
            <ac:spMk id="4" creationId="{01DC900E-D62A-476C-86F7-3C5614E37411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2B517-E95F-4433-99A4-AB78F7C7D9F7}"/>
              </a:ext>
            </a:extLst>
          </p:cNvPr>
          <p:cNvSpPr txBox="1"/>
          <p:nvPr/>
        </p:nvSpPr>
        <p:spPr>
          <a:xfrm>
            <a:off x="0" y="544418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BiPYo</a:t>
            </a:r>
            <a:r>
              <a:rPr lang="en-IN" sz="4200" dirty="0"/>
              <a:t> </a:t>
            </a:r>
            <a:r>
              <a:rPr lang="en-IN" sz="4200" dirty="0" err="1"/>
              <a:t>TûPjR</a:t>
            </a:r>
            <a:r>
              <a:rPr lang="en-IN" sz="4200" dirty="0"/>
              <a:t> </a:t>
            </a:r>
            <a:r>
              <a:rPr lang="en-IN" sz="4200" dirty="0" err="1"/>
              <a:t>ùYt</a:t>
            </a:r>
            <a:r>
              <a:rPr lang="en-IN" sz="4200" dirty="0"/>
              <a:t>±«u </a:t>
            </a:r>
            <a:r>
              <a:rPr lang="en-IN" sz="4200" dirty="0" err="1"/>
              <a:t>Sô°Õ</a:t>
            </a:r>
            <a:r>
              <a:rPr lang="en-IN" sz="4200" dirty="0"/>
              <a:t> </a:t>
            </a:r>
            <a:r>
              <a:rPr lang="en-IN" sz="4200" dirty="0" err="1"/>
              <a:t>Cuß</a:t>
            </a:r>
            <a:r>
              <a:rPr lang="en-IN" sz="4200" dirty="0"/>
              <a:t> </a:t>
            </a:r>
            <a:r>
              <a:rPr lang="en-IN" sz="4200" dirty="0" err="1"/>
              <a:t>ALU¡rúYôm</a:t>
            </a:r>
            <a:r>
              <a:rPr lang="en-IN" sz="4200" dirty="0"/>
              <a:t> </a:t>
            </a:r>
            <a:r>
              <a:rPr lang="en-IN" sz="4200" dirty="0" err="1"/>
              <a:t>AdL°lúTôm</a:t>
            </a:r>
            <a:r>
              <a:rPr lang="en-IN" sz="4200" dirty="0"/>
              <a:t> </a:t>
            </a:r>
            <a:r>
              <a:rPr lang="en-IN" sz="4200" dirty="0" err="1"/>
              <a:t>ApúXíVô</a:t>
            </a:r>
            <a:r>
              <a:rPr lang="en-IN" sz="4200" dirty="0"/>
              <a:t> </a:t>
            </a:r>
            <a:r>
              <a:rPr lang="en-IN" sz="4200" dirty="0" err="1"/>
              <a:t>TôÓúYôm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3B85D-A99B-4108-B12C-C73B76DBA97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ùNVp</a:t>
            </a:r>
            <a:r>
              <a:rPr lang="en-IN" dirty="0"/>
              <a:t> CÕ </a:t>
            </a:r>
            <a:r>
              <a:rPr lang="en-IN" dirty="0" err="1"/>
              <a:t>A§NVm</a:t>
            </a:r>
            <a:r>
              <a:rPr lang="en-IN" dirty="0"/>
              <a:t> CÕ</a:t>
            </a:r>
          </a:p>
          <a:p>
            <a:r>
              <a:rPr lang="en-IN" dirty="0" err="1"/>
              <a:t>ûLjRh¥l</a:t>
            </a:r>
            <a:r>
              <a:rPr lang="en-IN" dirty="0"/>
              <a:t> </a:t>
            </a:r>
            <a:r>
              <a:rPr lang="en-IN" dirty="0" err="1"/>
              <a:t>TôÓeLú</a:t>
            </a:r>
            <a:r>
              <a:rPr lang="en-IN" dirty="0"/>
              <a:t>[u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C2715-F222-4A96-B37B-3F2827FA31C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Es[Õ EUÕ </a:t>
            </a:r>
            <a:r>
              <a:rPr lang="en-IN" dirty="0" err="1"/>
              <a:t>úTWu</a:t>
            </a:r>
            <a:r>
              <a:rPr lang="en-IN" dirty="0"/>
              <a:t>×</a:t>
            </a:r>
          </a:p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Tû</a:t>
            </a:r>
            <a:r>
              <a:rPr lang="en-IN" dirty="0"/>
              <a:t>\ </a:t>
            </a:r>
            <a:r>
              <a:rPr lang="en-IN" dirty="0" err="1"/>
              <a:t>NôtßúYu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36AA2-D847-48CE-BF24-502996D2C1E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ál©húPu</a:t>
            </a:r>
            <a:endParaRPr lang="en-IN" dirty="0"/>
          </a:p>
          <a:p>
            <a:r>
              <a:rPr lang="en-IN" dirty="0" err="1"/>
              <a:t>ÕûQVôn</a:t>
            </a:r>
            <a:r>
              <a:rPr lang="en-IN" dirty="0"/>
              <a:t> Yk¾WnVô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9E656-D647-4D28-B8B3-88BE8991C8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úRôp</a:t>
            </a:r>
            <a:r>
              <a:rPr lang="en-IN" dirty="0"/>
              <a:t>®«</a:t>
            </a:r>
            <a:r>
              <a:rPr lang="en-IN" dirty="0" err="1"/>
              <a:t>pûX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04DD6-B169-4264-9BA7-925ADB985B2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ER®Óm</a:t>
            </a:r>
            <a:r>
              <a:rPr lang="en-IN" dirty="0"/>
              <a:t> G]Õ </a:t>
            </a:r>
            <a:r>
              <a:rPr lang="en-IN" dirty="0" err="1"/>
              <a:t>BiPYo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TdLm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DE81-AC5D-4C11-A12E-BC6C7A7F252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EXL U²RoLs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G§WôL</a:t>
            </a:r>
            <a:endParaRPr lang="en-IN" dirty="0"/>
          </a:p>
          <a:p>
            <a:r>
              <a:rPr lang="en-IN" dirty="0"/>
              <a:t>Gu]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Ø¥Ùm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57393-A1DD-4D79-BE06-1346038DE24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CpûX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TY² </a:t>
            </a:r>
            <a:r>
              <a:rPr lang="en-IN" dirty="0" err="1"/>
              <a:t>ùNpúYu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E4A16-EE82-4E11-BB8E-1CCE8B59758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SUdÏ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TY² </a:t>
            </a:r>
            <a:r>
              <a:rPr lang="en-IN" dirty="0" err="1"/>
              <a:t>ùNpúYôm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A3F9B-D16F-48AB-BF3A-A3FF5989F91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G]Õ </a:t>
            </a:r>
            <a:r>
              <a:rPr lang="en-IN" dirty="0" err="1"/>
              <a:t>Bt</a:t>
            </a:r>
            <a:r>
              <a:rPr lang="en-IN" dirty="0"/>
              <a:t>\</a:t>
            </a:r>
            <a:r>
              <a:rPr lang="en-IN" dirty="0" err="1"/>
              <a:t>Ûm</a:t>
            </a:r>
            <a:r>
              <a:rPr lang="en-IN" dirty="0"/>
              <a:t> G]Õ </a:t>
            </a:r>
            <a:r>
              <a:rPr lang="en-IN" dirty="0" err="1"/>
              <a:t>TôPÛm</a:t>
            </a:r>
            <a:endParaRPr lang="en-IN" dirty="0"/>
          </a:p>
          <a:p>
            <a:r>
              <a:rPr lang="en-IN" dirty="0"/>
              <a:t>G]Õ </a:t>
            </a:r>
            <a:r>
              <a:rPr lang="en-IN" dirty="0" err="1"/>
              <a:t>Áh×Uô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09CB-B85E-4FBC-BB86-44D28E436A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UôuL°u</a:t>
            </a:r>
            <a:r>
              <a:rPr lang="en-IN" dirty="0"/>
              <a:t> (</a:t>
            </a:r>
            <a:r>
              <a:rPr lang="en-IN" dirty="0" err="1"/>
              <a:t>áPôWj§p</a:t>
            </a:r>
            <a:r>
              <a:rPr lang="en-IN" dirty="0"/>
              <a:t>) </a:t>
            </a:r>
            <a:r>
              <a:rPr lang="en-IN" dirty="0" err="1"/>
              <a:t>NûTL°úX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ÏWp</a:t>
            </a:r>
            <a:r>
              <a:rPr lang="en-IN" dirty="0"/>
              <a:t> </a:t>
            </a:r>
            <a:r>
              <a:rPr lang="en-IN" dirty="0" err="1"/>
              <a:t>JdLhÓm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B6D23-6B37-4A6E-AE84-86A21029993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Rs[</a:t>
            </a:r>
            <a:r>
              <a:rPr lang="en-IN" dirty="0" err="1"/>
              <a:t>lThP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/>
              <a:t> </a:t>
            </a:r>
            <a:r>
              <a:rPr lang="en-IN" dirty="0" err="1"/>
              <a:t>Lh¥Pm</a:t>
            </a:r>
            <a:r>
              <a:rPr lang="en-IN" dirty="0"/>
              <a:t> </a:t>
            </a:r>
            <a:r>
              <a:rPr lang="en-IN" dirty="0" err="1"/>
              <a:t>Rôe¡Óm</a:t>
            </a:r>
            <a:endParaRPr lang="en-IN" dirty="0"/>
          </a:p>
          <a:p>
            <a:r>
              <a:rPr lang="en-IN" dirty="0" err="1"/>
              <a:t>êûXdLp</a:t>
            </a:r>
            <a:r>
              <a:rPr lang="en-IN" dirty="0"/>
              <a:t> </a:t>
            </a:r>
            <a:r>
              <a:rPr lang="en-IN" dirty="0" err="1"/>
              <a:t>B«tß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2020-12-15T13:48:32Z</dcterms:modified>
</cp:coreProperties>
</file>