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1861C-A4BD-4558-B65C-24B196F78F5E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YN§ûVj</a:t>
            </a:r>
            <a:r>
              <a:rPr lang="en-IN" dirty="0"/>
              <a:t> </a:t>
            </a:r>
            <a:r>
              <a:rPr lang="en-IN" dirty="0" err="1"/>
              <a:t>úR</a:t>
            </a:r>
            <a:r>
              <a:rPr lang="en-IN" dirty="0"/>
              <a:t>¥ </a:t>
            </a:r>
            <a:r>
              <a:rPr lang="en-IN" dirty="0" err="1"/>
              <a:t>KPôúR</a:t>
            </a:r>
            <a:r>
              <a:rPr lang="en-IN" dirty="0"/>
              <a:t> - AÕ</a:t>
            </a:r>
          </a:p>
          <a:p>
            <a:r>
              <a:rPr lang="en-IN" dirty="0" err="1"/>
              <a:t>ùRôÓ</a:t>
            </a:r>
            <a:r>
              <a:rPr lang="en-IN" dirty="0"/>
              <a:t> </a:t>
            </a:r>
            <a:r>
              <a:rPr lang="en-IN" dirty="0" err="1"/>
              <a:t>Yô</a:t>
            </a:r>
            <a:r>
              <a:rPr lang="en-IN" dirty="0"/>
              <a:t>]m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CB661-63BC-4D83-87D9-ECDBF11C07A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</a:t>
            </a:r>
            <a:r>
              <a:rPr lang="en-IN" dirty="0" err="1"/>
              <a:t>t±uTm</a:t>
            </a:r>
            <a:r>
              <a:rPr lang="en-IN" dirty="0"/>
              <a:t> </a:t>
            </a:r>
            <a:r>
              <a:rPr lang="en-IN" dirty="0" err="1"/>
              <a:t>GfN¬dûL</a:t>
            </a:r>
            <a:r>
              <a:rPr lang="en-IN" dirty="0"/>
              <a:t> - </a:t>
            </a:r>
            <a:r>
              <a:rPr lang="en-IN" dirty="0" err="1"/>
              <a:t>Euû</a:t>
            </a:r>
            <a:r>
              <a:rPr lang="en-IN" dirty="0"/>
              <a:t>]</a:t>
            </a:r>
          </a:p>
          <a:p>
            <a:r>
              <a:rPr lang="en-IN" dirty="0" err="1"/>
              <a:t>SûP©QUôd</a:t>
            </a:r>
            <a:r>
              <a:rPr lang="en-IN" dirty="0"/>
              <a:t>¡ ®</a:t>
            </a:r>
            <a:r>
              <a:rPr lang="en-IN" dirty="0" err="1"/>
              <a:t>Óm</a:t>
            </a:r>
            <a:r>
              <a:rPr lang="en-IN" dirty="0"/>
              <a:t> - YN§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D779BF-443F-4BD8-9CA8-C3192C1B1DF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YN§Ls ¨û\Ü </a:t>
            </a:r>
            <a:r>
              <a:rPr lang="en-IN" dirty="0" err="1"/>
              <a:t>RÚY§pûX</a:t>
            </a:r>
            <a:endParaRPr lang="en-IN" dirty="0"/>
          </a:p>
          <a:p>
            <a:r>
              <a:rPr lang="en-IN" dirty="0" err="1"/>
              <a:t>Yô</a:t>
            </a:r>
            <a:r>
              <a:rPr lang="en-IN" dirty="0"/>
              <a:t>]</a:t>
            </a:r>
            <a:r>
              <a:rPr lang="en-IN" dirty="0" err="1"/>
              <a:t>jûR</a:t>
            </a:r>
            <a:r>
              <a:rPr lang="en-IN" dirty="0"/>
              <a:t> </a:t>
            </a:r>
            <a:r>
              <a:rPr lang="en-IN" dirty="0" err="1"/>
              <a:t>GYÚm</a:t>
            </a:r>
            <a:r>
              <a:rPr lang="en-IN" dirty="0"/>
              <a:t> </a:t>
            </a:r>
            <a:r>
              <a:rPr lang="en-IN" dirty="0" err="1"/>
              <a:t>ùRôÓY§pûX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9367C-43EE-4930-857D-BA5F58051E2A}"/>
              </a:ext>
            </a:extLst>
          </p:cNvPr>
          <p:cNvSpPr txBox="1"/>
          <p:nvPr/>
        </p:nvSpPr>
        <p:spPr>
          <a:xfrm>
            <a:off x="0" y="5406356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YN§ </a:t>
            </a:r>
            <a:r>
              <a:rPr lang="en-IN" dirty="0" err="1"/>
              <a:t>YkRôp</a:t>
            </a:r>
            <a:r>
              <a:rPr lang="en-IN" dirty="0"/>
              <a:t> </a:t>
            </a:r>
            <a:r>
              <a:rPr lang="en-IN" dirty="0" err="1"/>
              <a:t>TVuTÓjÕ</a:t>
            </a:r>
            <a:endParaRPr lang="en-IN" dirty="0"/>
          </a:p>
          <a:p>
            <a:r>
              <a:rPr lang="en-IN" dirty="0" err="1"/>
              <a:t>Ñ®úN`m</a:t>
            </a:r>
            <a:r>
              <a:rPr lang="en-IN" dirty="0"/>
              <a:t> </a:t>
            </a:r>
            <a:r>
              <a:rPr lang="en-IN" dirty="0" err="1"/>
              <a:t>ùNôpYRtÏ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E7A89D-F153-4D23-AEAD-30161783AE98}"/>
              </a:ext>
            </a:extLst>
          </p:cNvPr>
          <p:cNvSpPr txBox="1"/>
          <p:nvPr/>
        </p:nvSpPr>
        <p:spPr>
          <a:xfrm>
            <a:off x="0" y="540363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BÞûL</a:t>
            </a:r>
            <a:r>
              <a:rPr lang="en-IN" dirty="0"/>
              <a:t> </a:t>
            </a:r>
            <a:r>
              <a:rPr lang="en-IN" dirty="0" err="1"/>
              <a:t>ùNnV</a:t>
            </a:r>
            <a:r>
              <a:rPr lang="en-IN" dirty="0"/>
              <a:t> </a:t>
            </a:r>
            <a:r>
              <a:rPr lang="en-IN" sz="4000" dirty="0">
                <a:latin typeface="Swis721 Hv BT" panose="020B0804020202020204" pitchFamily="34" charset="0"/>
              </a:rPr>
              <a:t>No, No, No</a:t>
            </a:r>
          </a:p>
          <a:p>
            <a:r>
              <a:rPr lang="en-IN" dirty="0" err="1"/>
              <a:t>A¥ûUlTÓjR</a:t>
            </a:r>
            <a:r>
              <a:rPr lang="en-IN" dirty="0"/>
              <a:t> </a:t>
            </a:r>
            <a:r>
              <a:rPr lang="en-IN" sz="4000" dirty="0">
                <a:latin typeface="Swis721 Hv BT" panose="020B0804020202020204" pitchFamily="34" charset="0"/>
              </a:rPr>
              <a:t>No, No, No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EB48DB-CBEA-434C-B8E9-60B4AFE9D12C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AZùLpXôm</a:t>
            </a:r>
            <a:r>
              <a:rPr lang="en-IN" dirty="0"/>
              <a:t> </a:t>
            </a:r>
            <a:r>
              <a:rPr lang="en-IN" dirty="0" err="1"/>
              <a:t>AtßlúTôÏm</a:t>
            </a:r>
            <a:endParaRPr lang="en-IN" dirty="0"/>
          </a:p>
          <a:p>
            <a:r>
              <a:rPr lang="en-IN" dirty="0" err="1"/>
              <a:t>G¯p</a:t>
            </a:r>
            <a:r>
              <a:rPr lang="en-IN" dirty="0"/>
              <a:t> </a:t>
            </a:r>
            <a:r>
              <a:rPr lang="en-IN" dirty="0" err="1"/>
              <a:t>HUôtßm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793BFC-B7B3-4B9F-856D-E23F9B0ECB1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LYof</a:t>
            </a:r>
            <a:r>
              <a:rPr lang="en-IN" dirty="0"/>
              <a:t>£ </a:t>
            </a:r>
            <a:r>
              <a:rPr lang="en-IN" dirty="0" err="1"/>
              <a:t>GpXôm</a:t>
            </a:r>
            <a:r>
              <a:rPr lang="en-IN" dirty="0"/>
              <a:t> Lô]p ¿o</a:t>
            </a:r>
          </a:p>
          <a:p>
            <a:r>
              <a:rPr lang="en-IN" dirty="0" err="1"/>
              <a:t>LPkÕ</a:t>
            </a:r>
            <a:r>
              <a:rPr lang="en-IN" dirty="0"/>
              <a:t> </a:t>
            </a:r>
            <a:r>
              <a:rPr lang="en-IN" dirty="0" err="1"/>
              <a:t>úTôÏm</a:t>
            </a:r>
            <a:r>
              <a:rPr lang="en-IN" dirty="0"/>
              <a:t> º</a:t>
            </a:r>
            <a:r>
              <a:rPr lang="en-IN" dirty="0" err="1"/>
              <a:t>d¡Wj§p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996AD7-BA0B-41A4-ABA1-5773C42F5DB2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ùYhÓd</a:t>
            </a:r>
            <a:r>
              <a:rPr lang="en-IN" dirty="0"/>
              <a:t>¡° </a:t>
            </a:r>
            <a:r>
              <a:rPr lang="en-IN" dirty="0" err="1"/>
              <a:t>LôhÓjúRu</a:t>
            </a:r>
            <a:endParaRPr lang="en-IN" dirty="0"/>
          </a:p>
          <a:p>
            <a:r>
              <a:rPr lang="en-IN" dirty="0" err="1"/>
              <a:t>EiÓ</a:t>
            </a:r>
            <a:r>
              <a:rPr lang="en-IN" dirty="0"/>
              <a:t> </a:t>
            </a:r>
            <a:r>
              <a:rPr lang="en-IN" dirty="0" err="1"/>
              <a:t>YkRôo</a:t>
            </a:r>
            <a:r>
              <a:rPr lang="en-IN" dirty="0"/>
              <a:t> </a:t>
            </a:r>
            <a:r>
              <a:rPr lang="en-IN" dirty="0" err="1"/>
              <a:t>úVôYôu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191610-D5E9-4327-9A63-98DC41D27770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EXLjûR</a:t>
            </a:r>
            <a:r>
              <a:rPr lang="es-ES" dirty="0"/>
              <a:t> </a:t>
            </a:r>
            <a:r>
              <a:rPr lang="es-ES" dirty="0" err="1"/>
              <a:t>LXd¡V</a:t>
            </a:r>
            <a:r>
              <a:rPr lang="es-ES" dirty="0"/>
              <a:t> U²Ro </a:t>
            </a:r>
            <a:r>
              <a:rPr lang="es-ES" dirty="0" err="1"/>
              <a:t>AYo</a:t>
            </a:r>
            <a:endParaRPr lang="es-ES" dirty="0"/>
          </a:p>
          <a:p>
            <a:r>
              <a:rPr lang="en-IN" dirty="0" err="1"/>
              <a:t>EÓj§VúRô</a:t>
            </a:r>
            <a:r>
              <a:rPr lang="en-IN" dirty="0"/>
              <a:t> JÚ </a:t>
            </a:r>
            <a:r>
              <a:rPr lang="en-IN" dirty="0" err="1"/>
              <a:t>JhPLjúRôp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3730BF-387A-47D5-BCB1-019497C39011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TQ </a:t>
            </a:r>
            <a:r>
              <a:rPr lang="en-IN" dirty="0" err="1"/>
              <a:t>UVdLm</a:t>
            </a:r>
            <a:r>
              <a:rPr lang="en-IN" dirty="0"/>
              <a:t> </a:t>
            </a:r>
            <a:r>
              <a:rPr lang="en-IN" dirty="0" err="1"/>
              <a:t>GpXô®R</a:t>
            </a:r>
            <a:endParaRPr lang="en-IN" dirty="0"/>
          </a:p>
          <a:p>
            <a:r>
              <a:rPr lang="en-IN" dirty="0"/>
              <a:t>¾ûUL°u </a:t>
            </a:r>
            <a:r>
              <a:rPr lang="en-IN" dirty="0" err="1"/>
              <a:t>ùRôPdLm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121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Swis721 Hv BT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2020-12-14T07:18:20Z</dcterms:modified>
</cp:coreProperties>
</file>