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4006-6915-44F4-A01E-A9588FB576A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TôûRLû</a:t>
            </a:r>
            <a:r>
              <a:rPr lang="en-IN" dirty="0"/>
              <a:t>[ §</a:t>
            </a:r>
            <a:r>
              <a:rPr lang="en-IN" dirty="0" err="1"/>
              <a:t>Úm©l</a:t>
            </a:r>
            <a:r>
              <a:rPr lang="en-IN" dirty="0"/>
              <a:t> </a:t>
            </a:r>
            <a:r>
              <a:rPr lang="en-IN" dirty="0" err="1"/>
              <a:t>Tôod¡ú</a:t>
            </a:r>
            <a:r>
              <a:rPr lang="en-IN" dirty="0"/>
              <a:t>\u</a:t>
            </a:r>
          </a:p>
          <a:p>
            <a:r>
              <a:rPr lang="es-ES" dirty="0"/>
              <a:t>Li½úWôÓ </a:t>
            </a:r>
            <a:r>
              <a:rPr lang="es-ES" dirty="0" err="1"/>
              <a:t>LojRôúY</a:t>
            </a:r>
            <a:r>
              <a:rPr lang="es-ES" dirty="0"/>
              <a:t> Su± </a:t>
            </a:r>
            <a:r>
              <a:rPr lang="es-ES" dirty="0" err="1"/>
              <a:t>ùNôp¡ú</a:t>
            </a:r>
            <a:r>
              <a:rPr lang="es-ES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E48C-EA40-40F1-B585-79859A8A234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Su± </a:t>
            </a:r>
            <a:r>
              <a:rPr lang="es-ES" dirty="0" err="1"/>
              <a:t>ùNôp¡ú</a:t>
            </a:r>
            <a:r>
              <a:rPr lang="es-ES" dirty="0"/>
              <a:t>\u </a:t>
            </a:r>
            <a:r>
              <a:rPr lang="es-ES" dirty="0" err="1"/>
              <a:t>Sôu</a:t>
            </a:r>
            <a:r>
              <a:rPr lang="es-ES" dirty="0"/>
              <a:t> Su± </a:t>
            </a:r>
            <a:r>
              <a:rPr lang="es-ES" dirty="0" err="1"/>
              <a:t>ùNôp¡ú</a:t>
            </a:r>
            <a:r>
              <a:rPr lang="es-ES" dirty="0"/>
              <a:t>\u</a:t>
            </a:r>
          </a:p>
          <a:p>
            <a:r>
              <a:rPr lang="es-ES" dirty="0" err="1"/>
              <a:t>AlTô</a:t>
            </a:r>
            <a:r>
              <a:rPr lang="es-ES" dirty="0"/>
              <a:t> </a:t>
            </a:r>
            <a:r>
              <a:rPr lang="es-ES" dirty="0" err="1"/>
              <a:t>EUdÏ</a:t>
            </a:r>
            <a:r>
              <a:rPr lang="es-ES" dirty="0"/>
              <a:t> Su± </a:t>
            </a:r>
            <a:r>
              <a:rPr lang="es-ES" dirty="0" err="1"/>
              <a:t>Wô_ô</a:t>
            </a:r>
            <a:r>
              <a:rPr lang="es-ES" dirty="0"/>
              <a:t> </a:t>
            </a:r>
            <a:r>
              <a:rPr lang="es-ES" dirty="0" err="1"/>
              <a:t>EUdÏ</a:t>
            </a:r>
            <a:r>
              <a:rPr lang="es-ES" dirty="0"/>
              <a:t> Su±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1B671-6914-4B9F-BE47-E4BFA0113B9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A]</a:t>
            </a:r>
            <a:r>
              <a:rPr lang="en-IN" dirty="0" err="1"/>
              <a:t>ôûRVôn</a:t>
            </a:r>
            <a:r>
              <a:rPr lang="en-IN" dirty="0"/>
              <a:t> </a:t>
            </a:r>
            <a:r>
              <a:rPr lang="en-IN" dirty="0" err="1"/>
              <a:t>AûXkúR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§¬</a:t>
            </a:r>
            <a:r>
              <a:rPr lang="en-IN" dirty="0" err="1"/>
              <a:t>kúRu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 err="1"/>
              <a:t>AZôúR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ùNôpAûQj¾o </a:t>
            </a:r>
            <a:r>
              <a:rPr lang="en-IN" dirty="0" err="1"/>
              <a:t>IVô</a:t>
            </a:r>
            <a:r>
              <a:rPr lang="en-IN" dirty="0"/>
              <a:t> -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8617C-84B2-4A66-A59A-4FDFA731C27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G§Wôn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ãrf£Lû</a:t>
            </a:r>
            <a:r>
              <a:rPr lang="en-IN" dirty="0"/>
              <a:t>[ Ø±V¥j¾úW</a:t>
            </a:r>
          </a:p>
          <a:p>
            <a:r>
              <a:rPr lang="en-IN" dirty="0" err="1"/>
              <a:t>GkR</a:t>
            </a:r>
            <a:r>
              <a:rPr lang="en-IN" dirty="0"/>
              <a:t> ¨</a:t>
            </a:r>
            <a:r>
              <a:rPr lang="en-IN" dirty="0" err="1"/>
              <a:t>ûX«Ûm</a:t>
            </a:r>
            <a:r>
              <a:rPr lang="en-IN" dirty="0"/>
              <a:t> </a:t>
            </a:r>
            <a:r>
              <a:rPr lang="en-IN" dirty="0" err="1"/>
              <a:t>EmûUj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ûYj¾úW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92584-B969-4A16-91DB-F7D0DB0E1D5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TôÓLû</a:t>
            </a:r>
            <a:r>
              <a:rPr lang="en-IN" dirty="0"/>
              <a:t>[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ùNpX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Rk¾úW</a:t>
            </a:r>
          </a:p>
          <a:p>
            <a:r>
              <a:rPr lang="en-IN" dirty="0" err="1"/>
              <a:t>T¬ÑjRUôn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ùNn¾úW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CEE9C-1E5D-4E53-A36D-DCABAEB276C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\®</a:t>
            </a:r>
            <a:r>
              <a:rPr lang="en-IN" dirty="0" err="1"/>
              <a:t>pXôUp</a:t>
            </a:r>
            <a:r>
              <a:rPr lang="en-IN" dirty="0"/>
              <a:t> EQÜ Rk¾o</a:t>
            </a:r>
          </a:p>
          <a:p>
            <a:r>
              <a:rPr lang="en-IN" dirty="0" err="1"/>
              <a:t>Eû</a:t>
            </a:r>
            <a:r>
              <a:rPr lang="en-IN" dirty="0"/>
              <a:t>\®</a:t>
            </a:r>
            <a:r>
              <a:rPr lang="en-IN" dirty="0" err="1"/>
              <a:t>PØm</a:t>
            </a:r>
            <a:r>
              <a:rPr lang="en-IN" dirty="0"/>
              <a:t> </a:t>
            </a:r>
            <a:r>
              <a:rPr lang="en-IN" dirty="0" err="1"/>
              <a:t>EûPÙm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LôjÕ</a:t>
            </a:r>
            <a:r>
              <a:rPr lang="en-IN" dirty="0"/>
              <a:t> Yk¾o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8FF8F-91B5-4309-9FFA-CBE916B59F3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Rs[</a:t>
            </a:r>
            <a:r>
              <a:rPr lang="en-IN" dirty="0" err="1"/>
              <a:t>lThP</a:t>
            </a:r>
            <a:r>
              <a:rPr lang="en-IN" dirty="0"/>
              <a:t> </a:t>
            </a:r>
            <a:r>
              <a:rPr lang="en-IN" dirty="0" err="1"/>
              <a:t>LpXôLd</a:t>
            </a:r>
            <a:r>
              <a:rPr lang="en-IN" dirty="0"/>
              <a:t> ¡</a:t>
            </a:r>
            <a:r>
              <a:rPr lang="en-IN" dirty="0" err="1"/>
              <a:t>PkúRu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 err="1"/>
              <a:t>GÓjÕ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TVuTÓj</a:t>
            </a:r>
            <a:r>
              <a:rPr lang="en-IN" dirty="0"/>
              <a:t>§ </a:t>
            </a:r>
            <a:r>
              <a:rPr lang="en-IN" dirty="0" err="1"/>
              <a:t>U¡r¡uÈo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F92AD-F164-424F-9C2F-0AB46EB44B1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×</a:t>
            </a:r>
            <a:r>
              <a:rPr lang="en-IN" dirty="0" err="1"/>
              <a:t>ÕlTôPp</a:t>
            </a:r>
            <a:r>
              <a:rPr lang="en-IN" dirty="0"/>
              <a:t> </a:t>
            </a:r>
            <a:r>
              <a:rPr lang="en-IN" dirty="0" err="1"/>
              <a:t>Sô®p</a:t>
            </a:r>
            <a:r>
              <a:rPr lang="en-IN" dirty="0"/>
              <a:t> ûYj¾o</a:t>
            </a:r>
          </a:p>
          <a:p>
            <a:r>
              <a:rPr lang="en-IN" dirty="0" err="1"/>
              <a:t>CXhNeLû</a:t>
            </a:r>
            <a:r>
              <a:rPr lang="en-IN" dirty="0"/>
              <a:t>[ </a:t>
            </a:r>
            <a:r>
              <a:rPr lang="en-IN" dirty="0" err="1"/>
              <a:t>CWh£dL</a:t>
            </a:r>
            <a:r>
              <a:rPr lang="en-IN" dirty="0"/>
              <a:t> </a:t>
            </a:r>
            <a:r>
              <a:rPr lang="en-IN" dirty="0" err="1"/>
              <a:t>TVuTÓjÕ¡Èo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E8D3E-B5A9-4602-89A2-94C69DCE11E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A±Vô</a:t>
            </a:r>
            <a:r>
              <a:rPr lang="en-IN" dirty="0"/>
              <a:t> </a:t>
            </a:r>
            <a:r>
              <a:rPr lang="en-IN" dirty="0" err="1"/>
              <a:t>ÏÚPû</a:t>
            </a:r>
            <a:r>
              <a:rPr lang="en-IN" dirty="0"/>
              <a:t>]l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YôrkúRu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 err="1"/>
              <a:t>TôNjúRôÓ</a:t>
            </a:r>
            <a:r>
              <a:rPr lang="en-IN" dirty="0"/>
              <a:t> </a:t>
            </a:r>
            <a:r>
              <a:rPr lang="en-IN" dirty="0" err="1"/>
              <a:t>LiLû</a:t>
            </a:r>
            <a:r>
              <a:rPr lang="en-IN" dirty="0"/>
              <a:t>[</a:t>
            </a:r>
            <a:r>
              <a:rPr lang="en-IN" dirty="0" err="1"/>
              <a:t>úV</a:t>
            </a:r>
            <a:r>
              <a:rPr lang="en-IN" dirty="0"/>
              <a:t> §\k¾o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183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2020-12-14T07:28:45Z</dcterms:modified>
</cp:coreProperties>
</file>