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1A81FD7D-6F46-443C-B083-A78AC6493C6F}"/>
    <pc:docChg chg="modSld">
      <pc:chgData name="Samson Christopher" userId="6a13b5f1e64a53ae" providerId="LiveId" clId="{1A81FD7D-6F46-443C-B083-A78AC6493C6F}" dt="2020-12-15T13:49:53.387" v="3" actId="20577"/>
      <pc:docMkLst>
        <pc:docMk/>
      </pc:docMkLst>
      <pc:sldChg chg="modSp mod">
        <pc:chgData name="Samson Christopher" userId="6a13b5f1e64a53ae" providerId="LiveId" clId="{1A81FD7D-6F46-443C-B083-A78AC6493C6F}" dt="2020-12-15T13:49:53.387" v="3" actId="20577"/>
        <pc:sldMkLst>
          <pc:docMk/>
          <pc:sldMk cId="1777894342" sldId="389"/>
        </pc:sldMkLst>
        <pc:spChg chg="mod">
          <ac:chgData name="Samson Christopher" userId="6a13b5f1e64a53ae" providerId="LiveId" clId="{1A81FD7D-6F46-443C-B083-A78AC6493C6F}" dt="2020-12-15T13:49:53.387" v="3" actId="20577"/>
          <ac:spMkLst>
            <pc:docMk/>
            <pc:sldMk cId="1777894342" sldId="389"/>
            <ac:spMk id="4" creationId="{CEA497E7-984A-40FC-B590-3A39E82F5B2E}"/>
          </ac:spMkLst>
        </pc:spChg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15-12-2020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A497E7-984A-40FC-B590-3A39E82F5B2E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GeLÞdÏsú</a:t>
            </a:r>
            <a:r>
              <a:rPr lang="en-IN" dirty="0"/>
              <a:t>[ </a:t>
            </a:r>
            <a:r>
              <a:rPr lang="en-IN" dirty="0" err="1"/>
              <a:t>YôNm</a:t>
            </a:r>
            <a:r>
              <a:rPr lang="en-IN" dirty="0"/>
              <a:t> </a:t>
            </a:r>
            <a:r>
              <a:rPr lang="en-IN" dirty="0" err="1"/>
              <a:t>ùNnÙm</a:t>
            </a:r>
            <a:r>
              <a:rPr lang="en-IN" dirty="0"/>
              <a:t> </a:t>
            </a:r>
            <a:r>
              <a:rPr lang="en-IN" dirty="0" err="1"/>
              <a:t>B®Vô</a:t>
            </a:r>
            <a:r>
              <a:rPr lang="en-IN" dirty="0"/>
              <a:t>]</a:t>
            </a:r>
            <a:r>
              <a:rPr lang="en-IN" dirty="0" err="1"/>
              <a:t>YúW</a:t>
            </a:r>
            <a:endParaRPr lang="en-IN" dirty="0"/>
          </a:p>
          <a:p>
            <a:r>
              <a:rPr lang="en-IN" dirty="0" err="1"/>
              <a:t>CkSô°p</a:t>
            </a:r>
            <a:r>
              <a:rPr lang="en-IN" dirty="0"/>
              <a:t> </a:t>
            </a:r>
            <a:r>
              <a:rPr lang="en-IN" dirty="0" err="1"/>
              <a:t>Em</a:t>
            </a:r>
            <a:r>
              <a:rPr lang="en-IN" dirty="0"/>
              <a:t> £</a:t>
            </a:r>
            <a:r>
              <a:rPr lang="en-IN" dirty="0" err="1"/>
              <a:t>jRm</a:t>
            </a:r>
            <a:r>
              <a:rPr lang="en-IN" dirty="0"/>
              <a:t> </a:t>
            </a:r>
            <a:r>
              <a:rPr lang="en-IN" dirty="0" err="1"/>
              <a:t>úTôp</a:t>
            </a:r>
            <a:r>
              <a:rPr lang="en-IN" dirty="0"/>
              <a:t> </a:t>
            </a:r>
            <a:r>
              <a:rPr lang="en-IN" dirty="0" err="1"/>
              <a:t>SPj§f</a:t>
            </a:r>
            <a:r>
              <a:rPr lang="en-IN" dirty="0"/>
              <a:t> </a:t>
            </a:r>
            <a:r>
              <a:rPr lang="en-IN" dirty="0" err="1"/>
              <a:t>ùNpÛûUVô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6FA1D5-39B7-408D-B031-46D1971DCFDD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/>
              <a:t>Y¯ </a:t>
            </a:r>
            <a:r>
              <a:rPr lang="es-ES" dirty="0" err="1"/>
              <a:t>SPjÕm</a:t>
            </a:r>
            <a:r>
              <a:rPr lang="es-ES" dirty="0"/>
              <a:t> </a:t>
            </a:r>
            <a:r>
              <a:rPr lang="es-ES" dirty="0" err="1"/>
              <a:t>B®Vô</a:t>
            </a:r>
            <a:r>
              <a:rPr lang="es-ES" dirty="0"/>
              <a:t>]</a:t>
            </a:r>
            <a:r>
              <a:rPr lang="es-ES" dirty="0" err="1"/>
              <a:t>YúW</a:t>
            </a:r>
            <a:endParaRPr lang="es-ES" dirty="0"/>
          </a:p>
          <a:p>
            <a:r>
              <a:rPr lang="en-IN" dirty="0" err="1"/>
              <a:t>Em</a:t>
            </a:r>
            <a:r>
              <a:rPr lang="en-IN" dirty="0"/>
              <a:t> ®</a:t>
            </a:r>
            <a:r>
              <a:rPr lang="en-IN" dirty="0" err="1"/>
              <a:t>ÚlTm</a:t>
            </a:r>
            <a:r>
              <a:rPr lang="en-IN" dirty="0"/>
              <a:t> </a:t>
            </a:r>
            <a:r>
              <a:rPr lang="en-IN" dirty="0" err="1"/>
              <a:t>CpXôR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0B821C-E804-47BF-84BE-4BC706DB50CE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CPeLÞdÏf</a:t>
            </a:r>
            <a:r>
              <a:rPr lang="en-IN" dirty="0"/>
              <a:t> </a:t>
            </a:r>
            <a:r>
              <a:rPr lang="en-IN" dirty="0" err="1"/>
              <a:t>ùNpXôUp</a:t>
            </a:r>
            <a:endParaRPr lang="en-IN" dirty="0"/>
          </a:p>
          <a:p>
            <a:r>
              <a:rPr lang="en-IN" dirty="0" err="1"/>
              <a:t>RÓjÕ</a:t>
            </a:r>
            <a:r>
              <a:rPr lang="en-IN" dirty="0"/>
              <a:t> ¨</a:t>
            </a:r>
            <a:r>
              <a:rPr lang="en-IN" dirty="0" err="1"/>
              <a:t>ßjÕm</a:t>
            </a:r>
            <a:r>
              <a:rPr lang="en-IN" dirty="0"/>
              <a:t> </a:t>
            </a:r>
            <a:r>
              <a:rPr lang="en-IN" dirty="0" err="1"/>
              <a:t>B®Vô</a:t>
            </a:r>
            <a:r>
              <a:rPr lang="en-IN" dirty="0"/>
              <a:t>]</a:t>
            </a:r>
            <a:r>
              <a:rPr lang="en-IN" dirty="0" err="1"/>
              <a:t>YúW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5E7084-B981-4FB4-B2E2-BB4B159BDDD8}"/>
              </a:ext>
            </a:extLst>
          </p:cNvPr>
          <p:cNvSpPr txBox="1"/>
          <p:nvPr/>
        </p:nvSpPr>
        <p:spPr>
          <a:xfrm>
            <a:off x="0" y="5406194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G§¬</a:t>
            </a:r>
            <a:r>
              <a:rPr lang="en-IN" dirty="0" err="1"/>
              <a:t>L°u</a:t>
            </a:r>
            <a:r>
              <a:rPr lang="en-IN" dirty="0"/>
              <a:t> </a:t>
            </a:r>
            <a:r>
              <a:rPr lang="en-IN" dirty="0" err="1"/>
              <a:t>ãrf£Ls</a:t>
            </a:r>
            <a:endParaRPr lang="en-IN" dirty="0"/>
          </a:p>
          <a:p>
            <a:r>
              <a:rPr lang="en-IN" dirty="0"/>
              <a:t>NôjRô²u ¾dLûQLs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B08379-3234-4928-9673-94F232D5D5F6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G§ojÕ</a:t>
            </a:r>
            <a:r>
              <a:rPr lang="en-IN" dirty="0"/>
              <a:t> ¨</a:t>
            </a:r>
            <a:r>
              <a:rPr lang="en-IN" dirty="0" err="1"/>
              <a:t>tL</a:t>
            </a:r>
            <a:r>
              <a:rPr lang="en-IN" dirty="0"/>
              <a:t> </a:t>
            </a:r>
            <a:r>
              <a:rPr lang="en-IN" dirty="0" err="1"/>
              <a:t>ùTXu</a:t>
            </a:r>
            <a:r>
              <a:rPr lang="en-IN" dirty="0"/>
              <a:t> </a:t>
            </a:r>
            <a:r>
              <a:rPr lang="en-IN" dirty="0" err="1"/>
              <a:t>úYiÓúU</a:t>
            </a:r>
            <a:endParaRPr lang="en-IN" dirty="0"/>
          </a:p>
          <a:p>
            <a:r>
              <a:rPr lang="en-IN" dirty="0" err="1"/>
              <a:t>EPp</a:t>
            </a:r>
            <a:r>
              <a:rPr lang="en-IN" dirty="0"/>
              <a:t> </a:t>
            </a:r>
            <a:r>
              <a:rPr lang="en-IN" dirty="0" err="1"/>
              <a:t>úNôoÜ</a:t>
            </a:r>
            <a:r>
              <a:rPr lang="en-IN" dirty="0"/>
              <a:t> AN§Ls</a:t>
            </a:r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FDA5C3-421C-47FD-967D-C42CE1C46F22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ùTXÅ</a:t>
            </a:r>
            <a:r>
              <a:rPr lang="en-IN" dirty="0"/>
              <a:t>]</a:t>
            </a:r>
            <a:r>
              <a:rPr lang="en-IN" dirty="0" err="1"/>
              <a:t>eLs</a:t>
            </a:r>
            <a:r>
              <a:rPr lang="en-IN" dirty="0"/>
              <a:t> ¿e¡</a:t>
            </a:r>
          </a:p>
          <a:p>
            <a:r>
              <a:rPr lang="en-IN" dirty="0" err="1"/>
              <a:t>EtNôLjRôp</a:t>
            </a:r>
            <a:r>
              <a:rPr lang="en-IN" dirty="0"/>
              <a:t> ¨</a:t>
            </a:r>
            <a:r>
              <a:rPr lang="en-IN" dirty="0" err="1"/>
              <a:t>WmT</a:t>
            </a:r>
            <a:r>
              <a:rPr lang="en-IN" dirty="0"/>
              <a:t> </a:t>
            </a:r>
            <a:r>
              <a:rPr lang="en-IN" dirty="0" err="1"/>
              <a:t>úYiÓúU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9594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F8719D-4A11-401E-9696-2828FBC37AC3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B®Vô</a:t>
            </a:r>
            <a:r>
              <a:rPr lang="en-IN" dirty="0"/>
              <a:t>]</a:t>
            </a:r>
            <a:r>
              <a:rPr lang="en-IN" dirty="0" err="1"/>
              <a:t>YúW</a:t>
            </a:r>
            <a:r>
              <a:rPr lang="en-IN" dirty="0"/>
              <a:t> ,,, </a:t>
            </a:r>
            <a:r>
              <a:rPr lang="en-IN" dirty="0" err="1"/>
              <a:t>B®Vô</a:t>
            </a:r>
            <a:r>
              <a:rPr lang="en-IN" dirty="0"/>
              <a:t>]</a:t>
            </a:r>
            <a:r>
              <a:rPr lang="en-IN" dirty="0" err="1"/>
              <a:t>YúW</a:t>
            </a:r>
            <a:endParaRPr lang="en-IN" dirty="0"/>
          </a:p>
          <a:p>
            <a:r>
              <a:rPr lang="en-IN" dirty="0" err="1"/>
              <a:t>T¬ÑjR</a:t>
            </a:r>
            <a:r>
              <a:rPr lang="en-IN" dirty="0"/>
              <a:t> </a:t>
            </a:r>
            <a:r>
              <a:rPr lang="en-IN" dirty="0" err="1"/>
              <a:t>B®Vô</a:t>
            </a:r>
            <a:r>
              <a:rPr lang="en-IN" dirty="0"/>
              <a:t>]</a:t>
            </a:r>
            <a:r>
              <a:rPr lang="en-IN" dirty="0" err="1"/>
              <a:t>YúW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401A5D-F457-479E-84CC-FE8D595C1602}"/>
              </a:ext>
            </a:extLst>
          </p:cNvPr>
          <p:cNvSpPr txBox="1"/>
          <p:nvPr/>
        </p:nvSpPr>
        <p:spPr>
          <a:xfrm>
            <a:off x="0" y="539780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GlT</a:t>
            </a:r>
            <a:r>
              <a:rPr lang="en-IN" dirty="0"/>
              <a:t>¥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ù_©dL</a:t>
            </a:r>
            <a:r>
              <a:rPr lang="en-IN" dirty="0"/>
              <a:t> </a:t>
            </a:r>
            <a:r>
              <a:rPr lang="en-IN" dirty="0" err="1"/>
              <a:t>úYiÓm</a:t>
            </a:r>
            <a:endParaRPr lang="en-IN" dirty="0"/>
          </a:p>
          <a:p>
            <a:r>
              <a:rPr lang="en-IN" dirty="0" err="1"/>
              <a:t>GRtLôL</a:t>
            </a:r>
            <a:r>
              <a:rPr lang="en-IN" dirty="0"/>
              <a:t> </a:t>
            </a:r>
            <a:r>
              <a:rPr lang="en-IN" dirty="0" err="1"/>
              <a:t>ù_©dL</a:t>
            </a:r>
            <a:r>
              <a:rPr lang="en-IN" dirty="0"/>
              <a:t> </a:t>
            </a:r>
            <a:r>
              <a:rPr lang="en-IN" dirty="0" err="1"/>
              <a:t>úYiÓm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06C6F0-3400-4C89-8A2E-388D9E729B78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LtßjRôÚm</a:t>
            </a:r>
            <a:r>
              <a:rPr lang="en-IN" dirty="0"/>
              <a:t> </a:t>
            </a:r>
            <a:r>
              <a:rPr lang="en-IN" dirty="0" err="1"/>
              <a:t>B®Vô</a:t>
            </a:r>
            <a:r>
              <a:rPr lang="en-IN" dirty="0"/>
              <a:t>]</a:t>
            </a:r>
            <a:r>
              <a:rPr lang="en-IN" dirty="0" err="1"/>
              <a:t>YúW</a:t>
            </a:r>
            <a:r>
              <a:rPr lang="en-IN" dirty="0"/>
              <a:t> </a:t>
            </a:r>
          </a:p>
          <a:p>
            <a:r>
              <a:rPr lang="en-IN" dirty="0" err="1"/>
              <a:t>úYR</a:t>
            </a:r>
            <a:r>
              <a:rPr lang="en-IN" dirty="0"/>
              <a:t> YN]m ×¬</a:t>
            </a:r>
            <a:r>
              <a:rPr lang="en-IN" dirty="0" err="1"/>
              <a:t>kÕ</a:t>
            </a:r>
            <a:r>
              <a:rPr lang="en-IN" dirty="0"/>
              <a:t> </a:t>
            </a:r>
            <a:r>
              <a:rPr lang="en-IN" dirty="0" err="1"/>
              <a:t>ùLôiÓ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0662AB-F1C9-4479-9200-81BFB952D24F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®[</a:t>
            </a:r>
            <a:r>
              <a:rPr lang="en-IN" dirty="0" err="1"/>
              <a:t>dLeLû</a:t>
            </a:r>
            <a:r>
              <a:rPr lang="en-IN" dirty="0"/>
              <a:t>[ </a:t>
            </a:r>
            <a:r>
              <a:rPr lang="en-IN" dirty="0" err="1"/>
              <a:t>A±k§P</a:t>
            </a:r>
            <a:endParaRPr lang="en-IN" dirty="0"/>
          </a:p>
          <a:p>
            <a:r>
              <a:rPr lang="en-IN" dirty="0" err="1"/>
              <a:t>ùY°fNm</a:t>
            </a:r>
            <a:r>
              <a:rPr lang="en-IN" dirty="0"/>
              <a:t> </a:t>
            </a:r>
            <a:r>
              <a:rPr lang="en-IN" dirty="0" err="1"/>
              <a:t>RôÚm</a:t>
            </a:r>
            <a:r>
              <a:rPr lang="en-IN" dirty="0"/>
              <a:t> </a:t>
            </a:r>
            <a:r>
              <a:rPr lang="en-IN" dirty="0" err="1"/>
              <a:t>B®Vô</a:t>
            </a:r>
            <a:r>
              <a:rPr lang="en-IN" dirty="0"/>
              <a:t>]</a:t>
            </a:r>
            <a:r>
              <a:rPr lang="en-IN" dirty="0" err="1"/>
              <a:t>YúW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AF1E3B-051A-4EC7-B134-76A63D478679}"/>
              </a:ext>
            </a:extLst>
          </p:cNvPr>
          <p:cNvSpPr txBox="1"/>
          <p:nvPr/>
        </p:nvSpPr>
        <p:spPr>
          <a:xfrm>
            <a:off x="0" y="5401919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LYûX Li½o U\dLÔm</a:t>
            </a:r>
          </a:p>
          <a:p>
            <a:r>
              <a:rPr lang="en-IN" dirty="0" err="1"/>
              <a:t>LojRûWúV</a:t>
            </a:r>
            <a:r>
              <a:rPr lang="en-IN" dirty="0"/>
              <a:t> </a:t>
            </a:r>
            <a:r>
              <a:rPr lang="en-IN" dirty="0" err="1"/>
              <a:t>úSôdLÔm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70AAF2-C762-42EF-9BB2-43439DA388D0}"/>
              </a:ext>
            </a:extLst>
          </p:cNvPr>
          <p:cNvSpPr txBox="1"/>
          <p:nvPr/>
        </p:nvSpPr>
        <p:spPr>
          <a:xfrm>
            <a:off x="0" y="540208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LtßjRôÚm</a:t>
            </a:r>
            <a:r>
              <a:rPr lang="en-IN" dirty="0"/>
              <a:t> </a:t>
            </a:r>
            <a:r>
              <a:rPr lang="en-IN" dirty="0" err="1"/>
              <a:t>B®Vô</a:t>
            </a:r>
            <a:r>
              <a:rPr lang="en-IN" dirty="0"/>
              <a:t>]</a:t>
            </a:r>
            <a:r>
              <a:rPr lang="en-IN" dirty="0" err="1"/>
              <a:t>YúW</a:t>
            </a:r>
            <a:endParaRPr lang="en-IN" dirty="0"/>
          </a:p>
          <a:p>
            <a:r>
              <a:rPr lang="en-IN" dirty="0" err="1"/>
              <a:t>ùNnR</a:t>
            </a:r>
            <a:r>
              <a:rPr lang="en-IN" dirty="0"/>
              <a:t> </a:t>
            </a:r>
            <a:r>
              <a:rPr lang="en-IN" dirty="0" err="1"/>
              <a:t>SuûU</a:t>
            </a:r>
            <a:r>
              <a:rPr lang="en-IN" dirty="0"/>
              <a:t> ¨û]</a:t>
            </a:r>
            <a:r>
              <a:rPr lang="en-IN" dirty="0" err="1"/>
              <a:t>dLÔm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539CE4-8A35-44EF-A48E-E64F83E52916}"/>
              </a:ext>
            </a:extLst>
          </p:cNvPr>
          <p:cNvSpPr txBox="1"/>
          <p:nvPr/>
        </p:nvSpPr>
        <p:spPr>
          <a:xfrm>
            <a:off x="0" y="5402242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Su±úVôÓ</a:t>
            </a:r>
            <a:r>
              <a:rPr lang="en-IN" dirty="0"/>
              <a:t> </a:t>
            </a:r>
            <a:r>
              <a:rPr lang="en-IN" dirty="0" err="1"/>
              <a:t>Õ§dLÔm</a:t>
            </a:r>
            <a:endParaRPr lang="en-IN" dirty="0"/>
          </a:p>
          <a:p>
            <a:r>
              <a:rPr lang="en-IN" dirty="0" err="1"/>
              <a:t>ùNôp</a:t>
            </a:r>
            <a:r>
              <a:rPr lang="en-IN" sz="4000" dirty="0" err="1">
                <a:latin typeface="Tamil Bible" pitchFamily="2" charset="0"/>
              </a:rPr>
              <a:t>yp</a:t>
            </a:r>
            <a:r>
              <a:rPr lang="en-IN" dirty="0" err="1"/>
              <a:t>jRôÚm</a:t>
            </a:r>
            <a:r>
              <a:rPr lang="en-IN" dirty="0"/>
              <a:t> </a:t>
            </a:r>
            <a:r>
              <a:rPr lang="en-IN" dirty="0" err="1"/>
              <a:t>B®Vô</a:t>
            </a:r>
            <a:r>
              <a:rPr lang="en-IN" dirty="0"/>
              <a:t>]</a:t>
            </a:r>
            <a:r>
              <a:rPr lang="en-IN" dirty="0" err="1"/>
              <a:t>YúW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442DCB-E3F2-44EA-8921-785C5214F39D}"/>
              </a:ext>
            </a:extLst>
          </p:cNvPr>
          <p:cNvSpPr txBox="1"/>
          <p:nvPr/>
        </p:nvSpPr>
        <p:spPr>
          <a:xfrm>
            <a:off x="0" y="540619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GeÏ</a:t>
            </a:r>
            <a:r>
              <a:rPr lang="en-IN" dirty="0"/>
              <a:t> </a:t>
            </a:r>
            <a:r>
              <a:rPr lang="en-IN" dirty="0" err="1"/>
              <a:t>ùNpX</a:t>
            </a:r>
            <a:r>
              <a:rPr lang="en-IN" dirty="0"/>
              <a:t> </a:t>
            </a:r>
            <a:r>
              <a:rPr lang="en-IN" dirty="0" err="1"/>
              <a:t>úYiÓm</a:t>
            </a:r>
            <a:endParaRPr lang="en-IN" dirty="0"/>
          </a:p>
          <a:p>
            <a:r>
              <a:rPr lang="en-IN" dirty="0"/>
              <a:t>Gu] </a:t>
            </a:r>
            <a:r>
              <a:rPr lang="en-IN" dirty="0" err="1"/>
              <a:t>ùNôpX</a:t>
            </a:r>
            <a:r>
              <a:rPr lang="en-IN" dirty="0"/>
              <a:t> </a:t>
            </a:r>
            <a:r>
              <a:rPr lang="en-IN" dirty="0" err="1"/>
              <a:t>úYiÓm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1477</TotalTime>
  <Words>176</Words>
  <Application>Microsoft Office PowerPoint</Application>
  <PresentationFormat>Widescreen</PresentationFormat>
  <Paragraphs>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63</cp:revision>
  <dcterms:created xsi:type="dcterms:W3CDTF">2019-11-02T16:27:41Z</dcterms:created>
  <dcterms:modified xsi:type="dcterms:W3CDTF">2020-12-15T13:50:07Z</dcterms:modified>
</cp:coreProperties>
</file>