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098B276-57A0-49CE-B2B2-12693940830E}"/>
    <pc:docChg chg="delSld">
      <pc:chgData name="Samson Christopher" userId="6a13b5f1e64a53ae" providerId="LiveId" clId="{D098B276-57A0-49CE-B2B2-12693940830E}" dt="2020-12-15T13:50:29.467" v="0" actId="47"/>
      <pc:docMkLst>
        <pc:docMk/>
      </pc:docMkLst>
      <pc:sldChg chg="del">
        <pc:chgData name="Samson Christopher" userId="6a13b5f1e64a53ae" providerId="LiveId" clId="{D098B276-57A0-49CE-B2B2-12693940830E}" dt="2020-12-15T13:50:29.467" v="0" actId="47"/>
        <pc:sldMkLst>
          <pc:docMk/>
          <pc:sldMk cId="3837972156" sldId="388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4673D-8CC7-4EC9-A313-8B54E48BA4E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A§LôûX«p (Au× úSNúW) Em §ÚØLm úR¥</a:t>
            </a:r>
          </a:p>
          <a:p>
            <a:r>
              <a:rPr lang="en-IN" dirty="0" err="1"/>
              <a:t>AolT¦júRu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06790-A450-44C8-B204-05052600CD4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EUdÏLkR</a:t>
            </a:r>
            <a:r>
              <a:rPr lang="en-IN" dirty="0"/>
              <a:t> </a:t>
            </a:r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TVôn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EPûX</a:t>
            </a:r>
            <a:r>
              <a:rPr lang="en-IN" dirty="0"/>
              <a:t> </a:t>
            </a:r>
            <a:r>
              <a:rPr lang="en-IN" dirty="0" err="1"/>
              <a:t>Jl×d</a:t>
            </a:r>
            <a:r>
              <a:rPr lang="en-IN" dirty="0"/>
              <a:t> </a:t>
            </a:r>
            <a:r>
              <a:rPr lang="en-IN" dirty="0" err="1"/>
              <a:t>ùLôÓjúRu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92EDD-9DCF-4A75-B037-15D5E22D093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BhùLôiÓ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SPjÕm</a:t>
            </a:r>
            <a:endParaRPr lang="en-IN" dirty="0"/>
          </a:p>
          <a:p>
            <a:r>
              <a:rPr lang="en-IN" dirty="0" err="1"/>
              <a:t>A©ú`LjRôúX</a:t>
            </a:r>
            <a:r>
              <a:rPr lang="en-IN" dirty="0"/>
              <a:t> ¨</a:t>
            </a:r>
            <a:r>
              <a:rPr lang="en-IN" dirty="0" err="1"/>
              <a:t>Wl×m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095DA-D616-41E2-AA85-59D592BB722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Õ§ </a:t>
            </a:r>
            <a:r>
              <a:rPr lang="en-IN" dirty="0" err="1"/>
              <a:t>vúRôj§WeLs</a:t>
            </a:r>
            <a:endParaRPr lang="en-IN" dirty="0"/>
          </a:p>
          <a:p>
            <a:r>
              <a:rPr lang="en-IN" dirty="0" err="1"/>
              <a:t>AlTú</a:t>
            </a:r>
            <a:r>
              <a:rPr lang="en-IN" dirty="0"/>
              <a:t>] </a:t>
            </a:r>
            <a:r>
              <a:rPr lang="en-IN" dirty="0" err="1"/>
              <a:t>EUdÏjRkúRu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45C7-A510-41BA-AAE1-82AFC9FD2943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Wô_àdúL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 </a:t>
            </a:r>
            <a:r>
              <a:rPr lang="en-IN" dirty="0" err="1"/>
              <a:t>úRYàdúL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8DD20-7839-473B-88A8-BD644F60B0E6}"/>
              </a:ext>
            </a:extLst>
          </p:cNvPr>
          <p:cNvSpPr txBox="1"/>
          <p:nvPr/>
        </p:nvSpPr>
        <p:spPr>
          <a:xfrm>
            <a:off x="0" y="540570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Sô°u</a:t>
            </a:r>
            <a:r>
              <a:rPr lang="en-IN" dirty="0"/>
              <a:t> </a:t>
            </a:r>
            <a:r>
              <a:rPr lang="en-IN" dirty="0" err="1"/>
              <a:t>JqùYôÚ</a:t>
            </a:r>
            <a:r>
              <a:rPr lang="en-IN" dirty="0"/>
              <a:t> ¨ª</a:t>
            </a:r>
            <a:r>
              <a:rPr lang="en-IN" dirty="0" err="1"/>
              <a:t>PØm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¨û]</a:t>
            </a:r>
            <a:r>
              <a:rPr lang="en-IN" dirty="0" err="1"/>
              <a:t>Yôp</a:t>
            </a:r>
            <a:r>
              <a:rPr lang="en-IN" dirty="0"/>
              <a:t> ¨</a:t>
            </a:r>
            <a:r>
              <a:rPr lang="en-IN" dirty="0" err="1"/>
              <a:t>WmT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618D5-4CD3-4C62-8A2F-9B623C775C94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Yô«u</a:t>
            </a:r>
            <a:r>
              <a:rPr lang="en-IN" dirty="0"/>
              <a:t> </a:t>
            </a:r>
            <a:r>
              <a:rPr lang="en-IN" dirty="0" err="1"/>
              <a:t>YôojûR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/>
              <a:t>©\o </a:t>
            </a:r>
            <a:r>
              <a:rPr lang="en-IN" dirty="0" err="1"/>
              <a:t>LôVm</a:t>
            </a:r>
            <a:r>
              <a:rPr lang="en-IN" dirty="0"/>
              <a:t> </a:t>
            </a:r>
            <a:r>
              <a:rPr lang="en-IN" dirty="0" err="1"/>
              <a:t>Bt</a:t>
            </a:r>
            <a:r>
              <a:rPr lang="en-IN" dirty="0"/>
              <a:t>\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E8A2-9E6A-4258-961F-97C0B2B036C1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HdLm</a:t>
            </a:r>
            <a:r>
              <a:rPr lang="en-IN" dirty="0"/>
              <a:t> ®</a:t>
            </a:r>
            <a:r>
              <a:rPr lang="en-IN" dirty="0" err="1"/>
              <a:t>ÚlTm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CRVj</a:t>
            </a:r>
            <a:r>
              <a:rPr lang="en-IN" dirty="0"/>
              <a:t> </a:t>
            </a:r>
            <a:r>
              <a:rPr lang="en-IN" dirty="0" err="1"/>
              <a:t>Õ¥lTôL</a:t>
            </a:r>
            <a:r>
              <a:rPr lang="en-IN" dirty="0"/>
              <a:t> </a:t>
            </a:r>
            <a:r>
              <a:rPr lang="en-IN" dirty="0" err="1"/>
              <a:t>Uôtßm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1A047-755B-4987-B748-3B397A9245D3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ËY </a:t>
            </a:r>
            <a:r>
              <a:rPr lang="en-IN" dirty="0" err="1"/>
              <a:t>SôhLs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ù_T</a:t>
            </a:r>
            <a:r>
              <a:rPr lang="en-IN" dirty="0"/>
              <a:t> </a:t>
            </a:r>
            <a:r>
              <a:rPr lang="en-IN" dirty="0" err="1"/>
              <a:t>ÅWu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GÝÕm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9CA55-C50F-4010-A14A-3C83CAC7D77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Ñ®úN</a:t>
            </a:r>
            <a:r>
              <a:rPr lang="en-IN" dirty="0"/>
              <a:t>` </a:t>
            </a:r>
            <a:r>
              <a:rPr lang="en-IN" dirty="0" err="1"/>
              <a:t>TôWm</a:t>
            </a:r>
            <a:r>
              <a:rPr lang="en-IN" dirty="0"/>
              <a:t> </a:t>
            </a:r>
            <a:r>
              <a:rPr lang="en-IN" dirty="0" err="1"/>
              <a:t>Juú</a:t>
            </a:r>
            <a:r>
              <a:rPr lang="en-IN" dirty="0"/>
              <a:t>\</a:t>
            </a:r>
          </a:p>
          <a:p>
            <a:r>
              <a:rPr lang="en-IN" dirty="0"/>
              <a:t>Gu </a:t>
            </a:r>
            <a:r>
              <a:rPr lang="en-IN" dirty="0" err="1"/>
              <a:t>ÑûUVôL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940B-CAEB-46F2-8274-DE2B5816481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úRN</a:t>
            </a:r>
            <a:r>
              <a:rPr lang="en-IN" dirty="0"/>
              <a:t> </a:t>
            </a:r>
            <a:r>
              <a:rPr lang="en-IN" dirty="0" err="1"/>
              <a:t>GpûXùVeÏm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134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2020-12-15T13:50:52Z</dcterms:modified>
</cp:coreProperties>
</file>