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BB23C-3836-4406-A21F-8A908720CF0D}"/>
              </a:ext>
            </a:extLst>
          </p:cNvPr>
          <p:cNvSpPr txBox="1"/>
          <p:nvPr/>
        </p:nvSpPr>
        <p:spPr>
          <a:xfrm>
            <a:off x="0" y="5400947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G]Õ </a:t>
            </a:r>
            <a:r>
              <a:rPr lang="en-IN" dirty="0" err="1"/>
              <a:t>RûXYu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Wô_u</a:t>
            </a:r>
            <a:endParaRPr lang="en-IN" dirty="0"/>
          </a:p>
          <a:p>
            <a:r>
              <a:rPr lang="en-IN" dirty="0" err="1"/>
              <a:t>Uôo©p</a:t>
            </a:r>
            <a:r>
              <a:rPr lang="en-IN" dirty="0"/>
              <a:t> </a:t>
            </a:r>
            <a:r>
              <a:rPr lang="en-IN" dirty="0" err="1"/>
              <a:t>NônkÕ</a:t>
            </a:r>
            <a:r>
              <a:rPr lang="en-IN" dirty="0"/>
              <a:t> </a:t>
            </a:r>
            <a:r>
              <a:rPr lang="en-IN" dirty="0" err="1"/>
              <a:t>NônkÕ</a:t>
            </a:r>
            <a:r>
              <a:rPr lang="en-IN" dirty="0"/>
              <a:t> </a:t>
            </a:r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U¡rk§ÚlúTu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F7B71-3CAF-4E8A-9FA7-E2759C7F91CA}"/>
              </a:ext>
            </a:extLst>
          </p:cNvPr>
          <p:cNvSpPr txBox="1"/>
          <p:nvPr/>
        </p:nvSpPr>
        <p:spPr>
          <a:xfrm>
            <a:off x="0" y="54096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CRV ¾Tm G]Õ </a:t>
            </a:r>
            <a:r>
              <a:rPr lang="en-IN" dirty="0" err="1"/>
              <a:t>ùRnYm</a:t>
            </a:r>
            <a:endParaRPr lang="en-IN" dirty="0"/>
          </a:p>
          <a:p>
            <a:r>
              <a:rPr lang="en-IN" dirty="0" err="1"/>
              <a:t>CWdLj§u</a:t>
            </a:r>
            <a:r>
              <a:rPr lang="en-IN" dirty="0"/>
              <a:t> £</a:t>
            </a:r>
            <a:r>
              <a:rPr lang="en-IN" dirty="0" err="1"/>
              <a:t>LWm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932FD-1CE4-4B49-8807-A81C9B8CB87E}"/>
              </a:ext>
            </a:extLst>
          </p:cNvPr>
          <p:cNvSpPr txBox="1"/>
          <p:nvPr/>
        </p:nvSpPr>
        <p:spPr>
          <a:xfrm>
            <a:off x="0" y="54098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TôojÕ</a:t>
            </a:r>
            <a:r>
              <a:rPr lang="en-IN" dirty="0"/>
              <a:t> </a:t>
            </a:r>
            <a:r>
              <a:rPr lang="en-IN" dirty="0" err="1"/>
              <a:t>TôojÕ</a:t>
            </a:r>
            <a:r>
              <a:rPr lang="en-IN" dirty="0"/>
              <a:t> </a:t>
            </a:r>
            <a:r>
              <a:rPr lang="en-IN" dirty="0" err="1"/>
              <a:t>W£jÕ</a:t>
            </a:r>
            <a:r>
              <a:rPr lang="en-IN" dirty="0"/>
              <a:t> </a:t>
            </a:r>
            <a:r>
              <a:rPr lang="en-IN" dirty="0" err="1"/>
              <a:t>Ú£jÕ</a:t>
            </a:r>
            <a:endParaRPr lang="en-IN" dirty="0"/>
          </a:p>
          <a:p>
            <a:r>
              <a:rPr lang="en-IN" dirty="0" err="1"/>
              <a:t>TWYNm</a:t>
            </a:r>
            <a:r>
              <a:rPr lang="en-IN" dirty="0"/>
              <a:t> </a:t>
            </a:r>
            <a:r>
              <a:rPr lang="en-IN" dirty="0" err="1"/>
              <a:t>AûPúYu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6A303-B607-4381-9995-1513A0DD7527}"/>
              </a:ext>
            </a:extLst>
          </p:cNvPr>
          <p:cNvSpPr txBox="1"/>
          <p:nvPr/>
        </p:nvSpPr>
        <p:spPr>
          <a:xfrm>
            <a:off x="0" y="539320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úYkRu</a:t>
            </a:r>
            <a:endParaRPr lang="en-IN" dirty="0"/>
          </a:p>
          <a:p>
            <a:r>
              <a:rPr lang="en-IN" dirty="0" err="1"/>
              <a:t>AûU</a:t>
            </a:r>
            <a:r>
              <a:rPr lang="en-IN" dirty="0"/>
              <a:t>§«u </a:t>
            </a:r>
            <a:r>
              <a:rPr lang="en-IN" dirty="0" err="1"/>
              <a:t>Uu</a:t>
            </a:r>
            <a:r>
              <a:rPr lang="en-IN" dirty="0"/>
              <a:t>]u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D945F-031A-47FA-BF48-E20BE3E0B73A}"/>
              </a:ext>
            </a:extLst>
          </p:cNvPr>
          <p:cNvSpPr txBox="1"/>
          <p:nvPr/>
        </p:nvSpPr>
        <p:spPr>
          <a:xfrm>
            <a:off x="0" y="540175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jÕ</a:t>
            </a:r>
            <a:r>
              <a:rPr lang="en-IN" dirty="0"/>
              <a:t> ¨û]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Õ§jÕ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mU</a:t>
            </a:r>
            <a:r>
              <a:rPr lang="en-IN" dirty="0"/>
              <a:t>§ </a:t>
            </a:r>
            <a:r>
              <a:rPr lang="en-IN" dirty="0" err="1"/>
              <a:t>AûPúYu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F2BC-18B6-4F12-B739-BC27006B95C1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úUnlTu</a:t>
            </a:r>
            <a:r>
              <a:rPr lang="en-IN" dirty="0"/>
              <a:t> </a:t>
            </a:r>
            <a:r>
              <a:rPr lang="en-IN" dirty="0" err="1"/>
              <a:t>ÏWûXd</a:t>
            </a:r>
            <a:r>
              <a:rPr lang="en-IN" dirty="0"/>
              <a:t> </a:t>
            </a:r>
            <a:r>
              <a:rPr lang="en-IN" dirty="0" err="1"/>
              <a:t>úLhúTu</a:t>
            </a:r>
            <a:endParaRPr lang="en-IN" dirty="0"/>
          </a:p>
          <a:p>
            <a:r>
              <a:rPr lang="en-IN" dirty="0" err="1"/>
              <a:t>SôÞm</a:t>
            </a:r>
            <a:r>
              <a:rPr lang="en-IN" dirty="0"/>
              <a:t> ©</a:t>
            </a:r>
            <a:r>
              <a:rPr lang="en-IN" dirty="0" err="1"/>
              <a:t>uùRôPoúYu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4C1EA-A92E-4161-9CB5-872FCEC19696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úRô°p</a:t>
            </a:r>
            <a:r>
              <a:rPr lang="en-IN" dirty="0"/>
              <a:t> </a:t>
            </a:r>
            <a:r>
              <a:rPr lang="en-IN" dirty="0" err="1"/>
              <a:t>AUokÕ</a:t>
            </a:r>
            <a:r>
              <a:rPr lang="en-IN" dirty="0"/>
              <a:t> </a:t>
            </a:r>
            <a:r>
              <a:rPr lang="en-IN" dirty="0" err="1"/>
              <a:t>LYûX</a:t>
            </a:r>
            <a:r>
              <a:rPr lang="en-IN" dirty="0"/>
              <a:t> U\</a:t>
            </a:r>
            <a:r>
              <a:rPr lang="en-IN" dirty="0" err="1"/>
              <a:t>kÕ</a:t>
            </a:r>
            <a:endParaRPr lang="en-IN" dirty="0"/>
          </a:p>
          <a:p>
            <a:r>
              <a:rPr lang="en-IN" dirty="0" err="1"/>
              <a:t>ùRôPokÕ</a:t>
            </a:r>
            <a:r>
              <a:rPr lang="en-IN" dirty="0"/>
              <a:t> </a:t>
            </a:r>
            <a:r>
              <a:rPr lang="en-IN" dirty="0" err="1"/>
              <a:t>TVQm</a:t>
            </a:r>
            <a:r>
              <a:rPr lang="en-IN" dirty="0"/>
              <a:t> </a:t>
            </a:r>
            <a:r>
              <a:rPr lang="en-IN" dirty="0" err="1"/>
              <a:t>ùNnúYu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21570-3661-4DFD-83CE-5A3CC30BF0BB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TÑm×p</a:t>
            </a:r>
            <a:r>
              <a:rPr lang="en-IN" dirty="0"/>
              <a:t> </a:t>
            </a:r>
            <a:r>
              <a:rPr lang="en-IN" dirty="0" err="1"/>
              <a:t>úUnfNp</a:t>
            </a:r>
            <a:r>
              <a:rPr lang="en-IN" dirty="0"/>
              <a:t> </a:t>
            </a:r>
            <a:r>
              <a:rPr lang="en-IN" dirty="0" err="1"/>
              <a:t>AUokR</a:t>
            </a:r>
            <a:r>
              <a:rPr lang="en-IN" dirty="0"/>
              <a:t> Ri½o</a:t>
            </a:r>
          </a:p>
          <a:p>
            <a:r>
              <a:rPr lang="en-IN" dirty="0" err="1"/>
              <a:t>AûZjÕf</a:t>
            </a:r>
            <a:r>
              <a:rPr lang="en-IN" dirty="0"/>
              <a:t> </a:t>
            </a:r>
            <a:r>
              <a:rPr lang="en-IN" dirty="0" err="1"/>
              <a:t>ùNpTYúW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34519-D923-4621-B1C9-495A57B3DF1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BjÕUôûY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±</a:t>
            </a:r>
          </a:p>
          <a:p>
            <a:r>
              <a:rPr lang="en-IN" dirty="0" err="1"/>
              <a:t>AûQjÕd</a:t>
            </a:r>
            <a:r>
              <a:rPr lang="en-IN" dirty="0"/>
              <a:t> </a:t>
            </a:r>
            <a:r>
              <a:rPr lang="en-IN" dirty="0" err="1"/>
              <a:t>ùLôsTYúW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2020-12-14T08:33:19Z</dcterms:modified>
</cp:coreProperties>
</file>