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2B27-0A86-4047-8832-9B1DEF1FE514}"/>
              </a:ext>
            </a:extLst>
          </p:cNvPr>
          <p:cNvSpPr txBox="1"/>
          <p:nvPr/>
        </p:nvSpPr>
        <p:spPr>
          <a:xfrm>
            <a:off x="0" y="539699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</a:t>
            </a:r>
            <a:r>
              <a:rPr lang="en-IN" dirty="0"/>
              <a:t> ª§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úRNùUpXôm</a:t>
            </a:r>
            <a:r>
              <a:rPr lang="en-IN" dirty="0"/>
              <a:t> - Gu</a:t>
            </a:r>
          </a:p>
          <a:p>
            <a:r>
              <a:rPr lang="en-IN" dirty="0" err="1"/>
              <a:t>LojRÚdÏ</a:t>
            </a:r>
            <a:r>
              <a:rPr lang="en-IN" dirty="0"/>
              <a:t> </a:t>
            </a:r>
            <a:r>
              <a:rPr lang="en-IN" dirty="0" err="1"/>
              <a:t>ùNôkRUôÏm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DDDF-9530-4925-92FD-532C3E0C04D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Y[</a:t>
            </a:r>
            <a:r>
              <a:rPr lang="en-IN" dirty="0" err="1"/>
              <a:t>WhÓm</a:t>
            </a:r>
            <a:r>
              <a:rPr lang="en-IN" dirty="0"/>
              <a:t> Y[</a:t>
            </a:r>
            <a:r>
              <a:rPr lang="en-IN" dirty="0" err="1"/>
              <a:t>WhÓm</a:t>
            </a:r>
            <a:endParaRPr lang="en-IN" dirty="0"/>
          </a:p>
          <a:p>
            <a:r>
              <a:rPr lang="pt-BR" dirty="0"/>
              <a:t>A©ú`L §ÚfNûTLs 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3BF32-AE99-4E6F-8BE4-DCE7F303D06E}"/>
              </a:ext>
            </a:extLst>
          </p:cNvPr>
          <p:cNvSpPr txBox="1"/>
          <p:nvPr/>
        </p:nvSpPr>
        <p:spPr>
          <a:xfrm>
            <a:off x="0" y="540554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LiTôodÏm</a:t>
            </a:r>
            <a:r>
              <a:rPr lang="en-IN" dirty="0"/>
              <a:t> </a:t>
            </a:r>
            <a:r>
              <a:rPr lang="en-IN" dirty="0" err="1"/>
              <a:t>éªùVpXôm</a:t>
            </a:r>
            <a:endParaRPr lang="en-IN" dirty="0"/>
          </a:p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ùLô</a:t>
            </a:r>
            <a:r>
              <a:rPr lang="en-IN" dirty="0"/>
              <a:t>¥ T\</a:t>
            </a:r>
            <a:r>
              <a:rPr lang="en-IN" dirty="0" err="1"/>
              <a:t>dÏm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94E92-E62E-4681-B883-423C44C64596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T\</a:t>
            </a:r>
            <a:r>
              <a:rPr lang="en-IN" dirty="0" err="1"/>
              <a:t>dLhÓm</a:t>
            </a:r>
            <a:r>
              <a:rPr lang="en-IN" dirty="0"/>
              <a:t> T\</a:t>
            </a:r>
            <a:r>
              <a:rPr lang="en-IN" dirty="0" err="1"/>
              <a:t>dLhÓm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ÛûY«u</a:t>
            </a:r>
            <a:r>
              <a:rPr lang="en-IN" dirty="0"/>
              <a:t> </a:t>
            </a:r>
            <a:r>
              <a:rPr lang="en-IN" dirty="0" err="1"/>
              <a:t>ù_VdùLô</a:t>
            </a:r>
            <a:r>
              <a:rPr lang="en-IN" dirty="0"/>
              <a:t>¥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95DCF-8F69-48C6-BFB1-056A8B9977E5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EVWhÓm</a:t>
            </a:r>
            <a:r>
              <a:rPr lang="en-IN" dirty="0"/>
              <a:t> </a:t>
            </a:r>
            <a:r>
              <a:rPr lang="en-IN" dirty="0" err="1"/>
              <a:t>EVWhÓm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§</a:t>
            </a:r>
            <a:r>
              <a:rPr lang="en-IN" dirty="0" err="1"/>
              <a:t>ÚSôUm</a:t>
            </a:r>
            <a:r>
              <a:rPr lang="en-IN" dirty="0"/>
              <a:t>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D4862-98E9-4CBA-8D6F-45824C4EA8A8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GÝmThÓm</a:t>
            </a:r>
            <a:r>
              <a:rPr lang="en-IN" dirty="0"/>
              <a:t> </a:t>
            </a:r>
            <a:r>
              <a:rPr lang="en-IN" dirty="0" err="1"/>
              <a:t>GÝmThÓm</a:t>
            </a:r>
            <a:endParaRPr lang="en-IN" dirty="0"/>
          </a:p>
          <a:p>
            <a:r>
              <a:rPr lang="en-IN" dirty="0"/>
              <a:t>¡§úVô²u </a:t>
            </a:r>
            <a:r>
              <a:rPr lang="en-IN" dirty="0" err="1"/>
              <a:t>úNû</a:t>
            </a:r>
            <a:r>
              <a:rPr lang="en-IN" dirty="0"/>
              <a:t>]Ls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D520F-F323-4DA6-98FD-B71D2715F79B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ØZeLhÓm</a:t>
            </a:r>
            <a:r>
              <a:rPr lang="en-IN" dirty="0"/>
              <a:t> </a:t>
            </a:r>
            <a:r>
              <a:rPr lang="en-IN" dirty="0" err="1"/>
              <a:t>ØZeLhÓm</a:t>
            </a:r>
            <a:endParaRPr lang="en-IN" dirty="0"/>
          </a:p>
          <a:p>
            <a:r>
              <a:rPr lang="en-IN" dirty="0" err="1"/>
              <a:t>CúVÑRôu</a:t>
            </a:r>
            <a:r>
              <a:rPr lang="en-IN" dirty="0"/>
              <a:t> </a:t>
            </a:r>
            <a:r>
              <a:rPr lang="en-IN" dirty="0" err="1"/>
              <a:t>Y¯ùVuß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BC230-DA83-4EE2-A636-F4BBD1AA943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ùNpXhÓm</a:t>
            </a:r>
            <a:r>
              <a:rPr lang="en-IN" dirty="0"/>
              <a:t> </a:t>
            </a:r>
            <a:r>
              <a:rPr lang="en-IN" dirty="0" err="1"/>
              <a:t>ùNpXhÓm</a:t>
            </a:r>
            <a:endParaRPr lang="en-IN" dirty="0"/>
          </a:p>
          <a:p>
            <a:r>
              <a:rPr lang="en-IN" dirty="0" err="1"/>
              <a:t>ù_TúNû</a:t>
            </a:r>
            <a:r>
              <a:rPr lang="en-IN" dirty="0"/>
              <a:t>] </a:t>
            </a:r>
            <a:r>
              <a:rPr lang="en-IN" dirty="0" err="1"/>
              <a:t>Õ§úNû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82825-A5E6-46F3-863C-EB68AE7056A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ùYpXhÓm</a:t>
            </a:r>
            <a:r>
              <a:rPr lang="en-IN" dirty="0"/>
              <a:t> </a:t>
            </a:r>
            <a:r>
              <a:rPr lang="en-IN" dirty="0" err="1"/>
              <a:t>ùYpXhÓm</a:t>
            </a:r>
            <a:endParaRPr lang="en-IN" dirty="0"/>
          </a:p>
          <a:p>
            <a:r>
              <a:rPr lang="en-IN" dirty="0"/>
              <a:t>G§¬«u </a:t>
            </a:r>
            <a:r>
              <a:rPr lang="en-IN" dirty="0" err="1"/>
              <a:t>G¬úLôûY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5C024-82C1-4F0D-98BF-1104F9C809E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</a:t>
            </a:r>
            <a:r>
              <a:rPr lang="en-IN" dirty="0" err="1"/>
              <a:t>dLhÓm</a:t>
            </a:r>
            <a:r>
              <a:rPr lang="en-IN" dirty="0"/>
              <a:t> §\</a:t>
            </a:r>
            <a:r>
              <a:rPr lang="en-IN" dirty="0" err="1"/>
              <a:t>dLhÓm</a:t>
            </a:r>
            <a:endParaRPr lang="en-IN" dirty="0"/>
          </a:p>
          <a:p>
            <a:r>
              <a:rPr lang="en-IN" dirty="0" err="1"/>
              <a:t>Ñ®úN</a:t>
            </a:r>
            <a:r>
              <a:rPr lang="en-IN" dirty="0"/>
              <a:t>` </a:t>
            </a:r>
            <a:r>
              <a:rPr lang="en-IN" dirty="0" err="1"/>
              <a:t>YôNpLs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98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2020-12-14T09:08:45Z</dcterms:modified>
</cp:coreProperties>
</file>