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0EE66-2937-401C-880F-6094664F566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ÏçLXm</a:t>
            </a:r>
            <a:r>
              <a:rPr lang="en-IN" dirty="0"/>
              <a:t> </a:t>
            </a:r>
            <a:r>
              <a:rPr lang="en-IN" dirty="0" err="1"/>
              <a:t>ùLôiPôhPúU</a:t>
            </a:r>
            <a:endParaRPr lang="en-IN" dirty="0"/>
          </a:p>
          <a:p>
            <a:r>
              <a:rPr lang="pl-PL" dirty="0"/>
              <a:t>Gu CúVÑ®u Nk¨Rô]j§p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D8ED4-6BC0-4264-A153-FCDBDE75EE2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JÚùSô</a:t>
            </a:r>
            <a:r>
              <a:rPr lang="en-IN" dirty="0"/>
              <a:t>¥ </a:t>
            </a:r>
            <a:r>
              <a:rPr lang="en-IN" dirty="0" err="1"/>
              <a:t>ùTôÝ§p</a:t>
            </a:r>
            <a:r>
              <a:rPr lang="en-IN" dirty="0"/>
              <a:t> </a:t>
            </a:r>
            <a:r>
              <a:rPr lang="en-IN" dirty="0" err="1"/>
              <a:t>UßìTUôúYôm</a:t>
            </a:r>
            <a:endParaRPr lang="en-IN" dirty="0"/>
          </a:p>
          <a:p>
            <a:r>
              <a:rPr lang="en-IN" dirty="0" err="1"/>
              <a:t>U¡ûU«p</a:t>
            </a:r>
            <a:r>
              <a:rPr lang="en-IN" dirty="0"/>
              <a:t> ©</a:t>
            </a:r>
            <a:r>
              <a:rPr lang="en-IN" dirty="0" err="1"/>
              <a:t>WúY£lúTôm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2D2FF-3E52-4F60-BCCF-97CB2B6313A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B]</a:t>
            </a:r>
            <a:r>
              <a:rPr lang="en-IN" dirty="0" err="1"/>
              <a:t>kRm</a:t>
            </a:r>
            <a:r>
              <a:rPr lang="en-IN" dirty="0"/>
              <a:t> B]</a:t>
            </a:r>
            <a:r>
              <a:rPr lang="en-IN" dirty="0" err="1"/>
              <a:t>kRúU</a:t>
            </a:r>
            <a:endParaRPr lang="en-IN" dirty="0"/>
          </a:p>
          <a:p>
            <a:r>
              <a:rPr lang="pl-PL" dirty="0"/>
              <a:t>Gu AuT¬u §ÚlTôRj§p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CF9DA-435B-47C9-ABC8-60B2B5978A1A}"/>
              </a:ext>
            </a:extLst>
          </p:cNvPr>
          <p:cNvSpPr txBox="1"/>
          <p:nvPr/>
        </p:nvSpPr>
        <p:spPr>
          <a:xfrm>
            <a:off x="0" y="540208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TôYùUpXôm</a:t>
            </a:r>
            <a:r>
              <a:rPr lang="en-IN" dirty="0"/>
              <a:t> T\</a:t>
            </a:r>
            <a:r>
              <a:rPr lang="en-IN" dirty="0" err="1"/>
              <a:t>kRÕ</a:t>
            </a:r>
            <a:endParaRPr lang="en-IN" dirty="0"/>
          </a:p>
          <a:p>
            <a:r>
              <a:rPr lang="en-IN" dirty="0" err="1"/>
              <a:t>úSônLù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¾okRÕ </a:t>
            </a:r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CWjRj</a:t>
            </a:r>
            <a:r>
              <a:rPr lang="en-IN" dirty="0"/>
              <a:t>§]</a:t>
            </a:r>
            <a:r>
              <a:rPr lang="en-IN" dirty="0" err="1"/>
              <a:t>ôp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AE1AC-9B5F-443D-864E-D1B8A503550D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¡±</a:t>
            </a:r>
            <a:r>
              <a:rPr lang="en-IN" dirty="0" err="1"/>
              <a:t>vÕÜdÏs</a:t>
            </a:r>
            <a:r>
              <a:rPr lang="en-IN" dirty="0"/>
              <a:t> </a:t>
            </a:r>
            <a:r>
              <a:rPr lang="en-IN" dirty="0" err="1"/>
              <a:t>YôrÜ</a:t>
            </a:r>
            <a:r>
              <a:rPr lang="en-IN" dirty="0"/>
              <a:t> ¡</a:t>
            </a:r>
            <a:r>
              <a:rPr lang="en-IN" dirty="0" err="1"/>
              <a:t>ÚûTVôp</a:t>
            </a:r>
            <a:r>
              <a:rPr lang="en-IN" dirty="0"/>
              <a:t> </a:t>
            </a:r>
            <a:r>
              <a:rPr lang="en-IN" dirty="0" err="1"/>
              <a:t>Áh</a:t>
            </a:r>
            <a:r>
              <a:rPr lang="en-IN" dirty="0"/>
              <a:t>×</a:t>
            </a:r>
          </a:p>
          <a:p>
            <a:r>
              <a:rPr lang="en-IN" dirty="0" err="1"/>
              <a:t>T¬ÑjR</a:t>
            </a:r>
            <a:r>
              <a:rPr lang="en-IN" dirty="0"/>
              <a:t> B®«]</a:t>
            </a:r>
            <a:r>
              <a:rPr lang="en-IN" dirty="0" err="1"/>
              <a:t>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FB43E-A0D7-4D18-9A57-2B7998948635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úRYô</a:t>
            </a:r>
            <a:r>
              <a:rPr lang="en-IN" dirty="0"/>
              <a:t>§ </a:t>
            </a:r>
            <a:r>
              <a:rPr lang="en-IN" dirty="0" err="1"/>
              <a:t>úRYu</a:t>
            </a:r>
            <a:r>
              <a:rPr lang="en-IN" dirty="0"/>
              <a:t> §]</a:t>
            </a:r>
            <a:r>
              <a:rPr lang="en-IN" dirty="0" err="1"/>
              <a:t>múRôßm</a:t>
            </a:r>
            <a:r>
              <a:rPr lang="en-IN" dirty="0"/>
              <a:t> </a:t>
            </a:r>
            <a:r>
              <a:rPr lang="en-IN" dirty="0" err="1"/>
              <a:t>ReÏm</a:t>
            </a:r>
            <a:endParaRPr lang="en-IN" dirty="0"/>
          </a:p>
          <a:p>
            <a:r>
              <a:rPr lang="en-IN" dirty="0" err="1"/>
              <a:t>úRYôXVm</a:t>
            </a:r>
            <a:r>
              <a:rPr lang="en-IN" dirty="0"/>
              <a:t> </a:t>
            </a:r>
            <a:r>
              <a:rPr lang="en-IN" dirty="0" err="1"/>
              <a:t>Sôú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7304B-56C9-4CEA-ADA6-2DF1483DC5B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B®Vô</a:t>
            </a:r>
            <a:r>
              <a:rPr lang="en-IN" dirty="0"/>
              <a:t>]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AfNôWUô</a:t>
            </a:r>
            <a:r>
              <a:rPr lang="en-IN" dirty="0"/>
              <a:t>]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A§NVm</a:t>
            </a:r>
            <a:r>
              <a:rPr lang="en-IN" dirty="0"/>
              <a:t> </a:t>
            </a:r>
            <a:r>
              <a:rPr lang="en-IN" dirty="0" err="1"/>
              <a:t>A§NVúU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F8F77-E4FA-454F-BD4D-2C621EB57013}"/>
              </a:ext>
            </a:extLst>
          </p:cNvPr>
          <p:cNvSpPr txBox="1"/>
          <p:nvPr/>
        </p:nvSpPr>
        <p:spPr>
          <a:xfrm>
            <a:off x="0" y="547758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YpXYo</a:t>
            </a:r>
            <a:r>
              <a:rPr lang="en-IN" sz="4000" dirty="0"/>
              <a:t> Gu </a:t>
            </a:r>
            <a:r>
              <a:rPr lang="en-IN" sz="4000" dirty="0" err="1"/>
              <a:t>CúVÑ</a:t>
            </a:r>
            <a:endParaRPr lang="en-IN" sz="4000" dirty="0"/>
          </a:p>
          <a:p>
            <a:r>
              <a:rPr lang="en-IN" sz="4000" dirty="0" err="1"/>
              <a:t>YôZ</a:t>
            </a:r>
            <a:r>
              <a:rPr lang="en-IN" sz="4000" dirty="0"/>
              <a:t> </a:t>
            </a:r>
            <a:r>
              <a:rPr lang="en-IN" sz="4000" dirty="0" err="1"/>
              <a:t>ûYdÏm</a:t>
            </a:r>
            <a:r>
              <a:rPr lang="en-IN" sz="4000" dirty="0"/>
              <a:t> </a:t>
            </a:r>
            <a:r>
              <a:rPr lang="en-IN" sz="4000" dirty="0" err="1"/>
              <a:t>ùRnYm</a:t>
            </a:r>
            <a:r>
              <a:rPr lang="en-IN" sz="4000" dirty="0"/>
              <a:t> </a:t>
            </a:r>
            <a:r>
              <a:rPr lang="en-IN" sz="4000" dirty="0" err="1"/>
              <a:t>ùYt</a:t>
            </a:r>
            <a:r>
              <a:rPr lang="en-IN" sz="4000" dirty="0"/>
              <a:t>± </a:t>
            </a:r>
            <a:r>
              <a:rPr lang="en-IN" sz="4000" dirty="0" err="1"/>
              <a:t>úUúX</a:t>
            </a:r>
            <a:r>
              <a:rPr lang="en-IN" sz="4000" dirty="0"/>
              <a:t> </a:t>
            </a:r>
            <a:r>
              <a:rPr lang="en-IN" sz="4000" dirty="0" err="1"/>
              <a:t>ùYt</a:t>
            </a:r>
            <a:r>
              <a:rPr lang="en-IN" sz="4000" dirty="0"/>
              <a:t>± </a:t>
            </a:r>
            <a:r>
              <a:rPr lang="en-IN" sz="4000" dirty="0" err="1"/>
              <a:t>RkRôo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9BD56-CAFD-42D1-91FB-711101C7A2C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JÚU]Uôn á¥ KNôu]ô Tô¥</a:t>
            </a:r>
          </a:p>
          <a:p>
            <a:r>
              <a:rPr lang="en-IN" dirty="0" err="1"/>
              <a:t>FùWpXôm</a:t>
            </a:r>
            <a:r>
              <a:rPr lang="en-IN" dirty="0"/>
              <a:t> </a:t>
            </a:r>
            <a:r>
              <a:rPr lang="en-IN" dirty="0" err="1"/>
              <a:t>ùLô¥úVtßúYôm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53B4D-CE8B-4C30-A340-0361324A6772}"/>
              </a:ext>
            </a:extLst>
          </p:cNvPr>
          <p:cNvSpPr txBox="1"/>
          <p:nvPr/>
        </p:nvSpPr>
        <p:spPr>
          <a:xfrm>
            <a:off x="0" y="5397967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GdLô</a:t>
            </a:r>
            <a:r>
              <a:rPr lang="en-IN" dirty="0"/>
              <a:t>[ </a:t>
            </a:r>
            <a:r>
              <a:rPr lang="en-IN" dirty="0" err="1"/>
              <a:t>NjRm</a:t>
            </a:r>
            <a:r>
              <a:rPr lang="en-IN" dirty="0"/>
              <a:t>. </a:t>
            </a:r>
            <a:r>
              <a:rPr lang="en-IN" dirty="0" err="1"/>
              <a:t>çRoLs</a:t>
            </a:r>
            <a:r>
              <a:rPr lang="en-IN" dirty="0"/>
              <a:t> </a:t>
            </a:r>
            <a:r>
              <a:rPr lang="en-IN" dirty="0" err="1"/>
              <a:t>áhPm</a:t>
            </a:r>
            <a:endParaRPr lang="en-IN" dirty="0"/>
          </a:p>
          <a:p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YÚ¡u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131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2020-12-14T09:16:24Z</dcterms:modified>
</cp:coreProperties>
</file>