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5724-F605-4E6B-B0CC-BE6DE9AFBE1C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</a:p>
          <a:p>
            <a:r>
              <a:rPr lang="en-IN" dirty="0" err="1"/>
              <a:t>TVúU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NkúRô`úU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7CFED-07BB-415A-A4A5-B8C94797C02E}"/>
              </a:ext>
            </a:extLst>
          </p:cNvPr>
          <p:cNvSpPr txBox="1"/>
          <p:nvPr/>
        </p:nvSpPr>
        <p:spPr>
          <a:xfrm>
            <a:off x="0" y="540570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ùLôiPôo</a:t>
            </a:r>
            <a:r>
              <a:rPr lang="en-IN" dirty="0"/>
              <a:t>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  <a:p>
            <a:r>
              <a:rPr lang="en-IN" dirty="0"/>
              <a:t>UL]</a:t>
            </a:r>
            <a:r>
              <a:rPr lang="en-IN" dirty="0" err="1"/>
              <a:t>ôL</a:t>
            </a:r>
            <a:r>
              <a:rPr lang="en-IN" dirty="0"/>
              <a:t> UL[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6274D-E37D-4A07-87BF-DE82308A1E40}"/>
              </a:ext>
            </a:extLst>
          </p:cNvPr>
          <p:cNvSpPr txBox="1"/>
          <p:nvPr/>
        </p:nvSpPr>
        <p:spPr>
          <a:xfrm>
            <a:off x="-1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LÝYlThúPu</a:t>
            </a:r>
            <a:r>
              <a:rPr lang="en-IN" dirty="0"/>
              <a:t> </a:t>
            </a:r>
            <a:r>
              <a:rPr lang="en-IN" dirty="0" err="1"/>
              <a:t>LÝYlThúPu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CWjRjRôúX</a:t>
            </a:r>
            <a:r>
              <a:rPr lang="en-IN" dirty="0"/>
              <a:t> </a:t>
            </a:r>
            <a:r>
              <a:rPr lang="en-IN" dirty="0" err="1"/>
              <a:t>LÝYlThúPu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DC62E-C03C-4365-AF92-6EB53D1DF66A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ùYuß</a:t>
            </a:r>
            <a:r>
              <a:rPr lang="en-IN" dirty="0"/>
              <a:t> ®</a:t>
            </a:r>
            <a:r>
              <a:rPr lang="en-IN" dirty="0" err="1"/>
              <a:t>húPu</a:t>
            </a:r>
            <a:r>
              <a:rPr lang="en-IN" dirty="0"/>
              <a:t> </a:t>
            </a:r>
            <a:r>
              <a:rPr lang="en-IN" dirty="0" err="1"/>
              <a:t>ùYuß</a:t>
            </a:r>
            <a:r>
              <a:rPr lang="en-IN" dirty="0"/>
              <a:t> ®</a:t>
            </a:r>
            <a:r>
              <a:rPr lang="en-IN" dirty="0" err="1"/>
              <a:t>húPu</a:t>
            </a:r>
            <a:endParaRPr lang="en-IN" dirty="0"/>
          </a:p>
          <a:p>
            <a:r>
              <a:rPr lang="en-IN" dirty="0"/>
              <a:t>G§¬«u </a:t>
            </a:r>
            <a:r>
              <a:rPr lang="en-IN" dirty="0" err="1"/>
              <a:t>RûPLû</a:t>
            </a:r>
            <a:r>
              <a:rPr lang="en-IN" dirty="0"/>
              <a:t>[ </a:t>
            </a:r>
            <a:r>
              <a:rPr lang="en-IN" dirty="0" err="1"/>
              <a:t>ùYuß</a:t>
            </a:r>
            <a:r>
              <a:rPr lang="en-IN" dirty="0"/>
              <a:t> ®</a:t>
            </a:r>
            <a:r>
              <a:rPr lang="en-IN" dirty="0" err="1"/>
              <a:t>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FC77-BF76-4E39-87E5-37D14EEE5D2C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WlTlThúPu</a:t>
            </a:r>
            <a:r>
              <a:rPr lang="en-IN" dirty="0"/>
              <a:t> ¨</a:t>
            </a:r>
            <a:r>
              <a:rPr lang="en-IN" dirty="0" err="1"/>
              <a:t>WlTlThúPu</a:t>
            </a:r>
            <a:endParaRPr lang="en-IN" dirty="0"/>
          </a:p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YpXûUVôp</a:t>
            </a:r>
            <a:r>
              <a:rPr lang="en-IN" dirty="0"/>
              <a:t> ¨</a:t>
            </a:r>
            <a:r>
              <a:rPr lang="en-IN" dirty="0" err="1"/>
              <a:t>WlTlThúPu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1D3CE-E469-4BF2-9A57-96C19EC659A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ÑLUôú]u ÑLUôú]u</a:t>
            </a:r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LôVeL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ÑLUôú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4E702-2BC3-4ED3-BCE0-AE03E2BC28D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Ø±V¥lúTu</a:t>
            </a:r>
            <a:r>
              <a:rPr lang="en-IN" dirty="0"/>
              <a:t> </a:t>
            </a:r>
            <a:r>
              <a:rPr lang="en-IN" dirty="0" err="1"/>
              <a:t>Ø±V¥lúTu</a:t>
            </a:r>
            <a:endParaRPr lang="en-IN" dirty="0"/>
          </a:p>
          <a:p>
            <a:r>
              <a:rPr lang="en-IN" dirty="0" err="1"/>
              <a:t>G§Wô</a:t>
            </a:r>
            <a:r>
              <a:rPr lang="en-IN" dirty="0"/>
              <a:t>] </a:t>
            </a:r>
            <a:r>
              <a:rPr lang="en-IN" dirty="0" err="1"/>
              <a:t>BÙRjûR</a:t>
            </a:r>
            <a:r>
              <a:rPr lang="en-IN" dirty="0"/>
              <a:t> </a:t>
            </a:r>
            <a:r>
              <a:rPr lang="en-IN" dirty="0" err="1"/>
              <a:t>Ø±V¥lúTu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97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2020-12-14T09:24:04Z</dcterms:modified>
</cp:coreProperties>
</file>