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11B01-61E0-4EDB-A6F4-EB45D49DD2F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TVlTPUôhúPu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TVlTPUôhúPu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CÚlTR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HúXúXô</a:t>
            </a:r>
            <a:r>
              <a:rPr lang="en-IN" dirty="0"/>
              <a:t> </a:t>
            </a:r>
            <a:r>
              <a:rPr lang="en-IN" dirty="0" err="1"/>
              <a:t>IXNô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DD870-D313-4878-AFF2-49CD16767B26}"/>
              </a:ext>
            </a:extLst>
          </p:cNvPr>
          <p:cNvSpPr txBox="1"/>
          <p:nvPr/>
        </p:nvSpPr>
        <p:spPr>
          <a:xfrm>
            <a:off x="0" y="53993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ER® </a:t>
            </a:r>
            <a:r>
              <a:rPr lang="en-IN" dirty="0" err="1"/>
              <a:t>ùNn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JqùYôÚSôÞm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YÚ¡\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AE260-556B-4BEC-954D-277778123144}"/>
              </a:ext>
            </a:extLst>
          </p:cNvPr>
          <p:cNvSpPr txBox="1"/>
          <p:nvPr/>
        </p:nvSpPr>
        <p:spPr>
          <a:xfrm>
            <a:off x="0" y="540159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ÅNhÓm</a:t>
            </a:r>
            <a:r>
              <a:rPr lang="en-IN" dirty="0"/>
              <a:t> </a:t>
            </a:r>
            <a:r>
              <a:rPr lang="en-IN" dirty="0" err="1"/>
              <a:t>LPp</a:t>
            </a:r>
            <a:r>
              <a:rPr lang="en-IN" dirty="0"/>
              <a:t> </a:t>
            </a:r>
            <a:r>
              <a:rPr lang="en-IN" dirty="0" err="1"/>
              <a:t>ùTôeLhÓm</a:t>
            </a:r>
            <a:endParaRPr lang="en-IN" dirty="0"/>
          </a:p>
          <a:p>
            <a:r>
              <a:rPr lang="en-IN" dirty="0"/>
              <a:t>G]Õ </a:t>
            </a:r>
            <a:r>
              <a:rPr lang="en-IN" dirty="0" err="1"/>
              <a:t>SeáWm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6AD21-8739-4445-A927-51834FB1E0C0}"/>
              </a:ext>
            </a:extLst>
          </p:cNvPr>
          <p:cNvSpPr txBox="1"/>
          <p:nvPr/>
        </p:nvSpPr>
        <p:spPr>
          <a:xfrm>
            <a:off x="0" y="5410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YûXLs</a:t>
            </a:r>
            <a:r>
              <a:rPr lang="en-IN" dirty="0"/>
              <a:t> </a:t>
            </a:r>
            <a:r>
              <a:rPr lang="en-IN" dirty="0" err="1"/>
              <a:t>ÅÑúYôm</a:t>
            </a:r>
            <a:r>
              <a:rPr lang="en-IN" dirty="0"/>
              <a:t> </a:t>
            </a:r>
            <a:r>
              <a:rPr lang="en-IN" dirty="0" err="1"/>
              <a:t>ÁuLû</a:t>
            </a:r>
            <a:r>
              <a:rPr lang="en-IN" dirty="0"/>
              <a:t>[l ©¥</a:t>
            </a:r>
            <a:r>
              <a:rPr lang="en-IN" dirty="0" err="1"/>
              <a:t>lúTôm</a:t>
            </a:r>
            <a:endParaRPr lang="en-IN" dirty="0"/>
          </a:p>
          <a:p>
            <a:r>
              <a:rPr lang="en-IN" dirty="0" err="1"/>
              <a:t>BjÕUôdLû</a:t>
            </a:r>
            <a:r>
              <a:rPr lang="en-IN" dirty="0"/>
              <a:t>[ </a:t>
            </a:r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ùNnúYôm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BEE7E-78F0-486E-B3E1-131E89B6025C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ùTXlTÓjÕ</a:t>
            </a:r>
            <a:r>
              <a:rPr lang="en-IN" dirty="0"/>
              <a:t>¡\ ¡±</a:t>
            </a:r>
            <a:r>
              <a:rPr lang="en-IN" dirty="0" err="1"/>
              <a:t>vÕ</a:t>
            </a:r>
            <a:r>
              <a:rPr lang="en-IN" dirty="0"/>
              <a:t>®]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GpXôYtû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2449-BF8B-4007-B3D3-AC3751C64589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TWU </a:t>
            </a:r>
            <a:r>
              <a:rPr lang="en-IN" dirty="0" err="1"/>
              <a:t>AûZjR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TkRV</a:t>
            </a:r>
            <a:r>
              <a:rPr lang="en-IN" dirty="0"/>
              <a:t> </a:t>
            </a:r>
            <a:r>
              <a:rPr lang="en-IN" dirty="0" err="1"/>
              <a:t>ùTôÚÞdLôn</a:t>
            </a:r>
            <a:endParaRPr lang="en-IN" dirty="0"/>
          </a:p>
          <a:p>
            <a:r>
              <a:rPr lang="en-IN" dirty="0" err="1"/>
              <a:t>CXdûL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TPûL</a:t>
            </a:r>
            <a:r>
              <a:rPr lang="en-IN" dirty="0"/>
              <a:t> </a:t>
            </a:r>
            <a:r>
              <a:rPr lang="en-IN" dirty="0" err="1"/>
              <a:t>KhÓúYôm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4DC5-1188-4E1C-AFCE-A29BCC3CFF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 </a:t>
            </a:r>
            <a:r>
              <a:rPr lang="en-IN" dirty="0" err="1"/>
              <a:t>AXûLûV</a:t>
            </a:r>
            <a:r>
              <a:rPr lang="en-IN" dirty="0"/>
              <a:t> ®P</a:t>
            </a:r>
          </a:p>
          <a:p>
            <a:r>
              <a:rPr lang="en-IN" dirty="0"/>
              <a:t>Gu²p </a:t>
            </a:r>
            <a:r>
              <a:rPr lang="en-IN" dirty="0" err="1"/>
              <a:t>CÚlTYo</a:t>
            </a:r>
            <a:r>
              <a:rPr lang="en-IN" dirty="0"/>
              <a:t> ª</a:t>
            </a:r>
            <a:r>
              <a:rPr lang="en-IN" dirty="0" err="1"/>
              <a:t>LÜm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2020-12-14T09:55:47Z</dcterms:modified>
</cp:coreProperties>
</file>