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DA3EA-84B1-470C-A647-74E636AB9651}"/>
              </a:ext>
            </a:extLst>
          </p:cNvPr>
          <p:cNvSpPr txBox="1"/>
          <p:nvPr/>
        </p:nvSpPr>
        <p:spPr>
          <a:xfrm>
            <a:off x="0" y="54055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ûL®hPôÛm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ûL®PUôhPôo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2A1E2-815B-4D2E-BFBC-6C145259E33F}"/>
              </a:ext>
            </a:extLst>
          </p:cNvPr>
          <p:cNvSpPr txBox="1"/>
          <p:nvPr/>
        </p:nvSpPr>
        <p:spPr>
          <a:xfrm>
            <a:off x="0" y="5405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RôÙm</a:t>
            </a:r>
            <a:r>
              <a:rPr lang="en-IN" dirty="0"/>
              <a:t> </a:t>
            </a:r>
            <a:r>
              <a:rPr lang="en-IN" dirty="0" err="1"/>
              <a:t>AYúW</a:t>
            </a:r>
            <a:r>
              <a:rPr lang="en-IN" dirty="0"/>
              <a:t> </a:t>
            </a:r>
            <a:r>
              <a:rPr lang="en-IN" dirty="0" err="1"/>
              <a:t>RkûRÙm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  <a:p>
            <a:r>
              <a:rPr lang="en-IN" dirty="0" err="1"/>
              <a:t>RôXôhÓYôo</a:t>
            </a:r>
            <a:r>
              <a:rPr lang="en-IN" dirty="0"/>
              <a:t> º</a:t>
            </a:r>
            <a:r>
              <a:rPr lang="en-IN" dirty="0" err="1"/>
              <a:t>WôhÓYôo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3D586-C138-4DD9-A116-F3F0ABB4C189}"/>
              </a:ext>
            </a:extLst>
          </p:cNvPr>
          <p:cNvSpPr txBox="1"/>
          <p:nvPr/>
        </p:nvSpPr>
        <p:spPr>
          <a:xfrm>
            <a:off x="0" y="540587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ùSÚdÏm</a:t>
            </a:r>
            <a:r>
              <a:rPr lang="en-IN" dirty="0"/>
              <a:t> </a:t>
            </a:r>
            <a:r>
              <a:rPr lang="en-IN" dirty="0" err="1"/>
              <a:t>úTôùRpXôm</a:t>
            </a:r>
            <a:endParaRPr lang="en-IN" dirty="0"/>
          </a:p>
          <a:p>
            <a:r>
              <a:rPr lang="en-IN" dirty="0" err="1"/>
              <a:t>úYi¥ÓúYú</a:t>
            </a:r>
            <a:r>
              <a:rPr lang="en-IN" dirty="0"/>
              <a:t>] </a:t>
            </a:r>
            <a:r>
              <a:rPr lang="en-IN" dirty="0" err="1"/>
              <a:t>Lôj§ÓYôúW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1B126-E170-49EC-9B99-3B65ABE84174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G]dLôLúY U²R]ô]ôo</a:t>
            </a:r>
          </a:p>
          <a:p>
            <a:r>
              <a:rPr lang="en-IN" dirty="0"/>
              <a:t>G]</a:t>
            </a:r>
            <a:r>
              <a:rPr lang="en-IN" dirty="0" err="1"/>
              <a:t>dLôLúY</a:t>
            </a:r>
            <a:r>
              <a:rPr lang="en-IN" dirty="0"/>
              <a:t> </a:t>
            </a:r>
            <a:r>
              <a:rPr lang="en-IN" dirty="0" err="1"/>
              <a:t>TôÓThPôo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724F5-61AC-4722-9AAD-94AA0A8D6614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CWjRjRôúX</a:t>
            </a:r>
            <a:r>
              <a:rPr lang="en-IN" dirty="0"/>
              <a:t> LÝ®®</a:t>
            </a:r>
            <a:r>
              <a:rPr lang="en-IN" dirty="0" err="1"/>
              <a:t>hPôúW</a:t>
            </a:r>
            <a:endParaRPr lang="en-IN" dirty="0"/>
          </a:p>
          <a:p>
            <a:r>
              <a:rPr lang="en-IN" dirty="0" err="1"/>
              <a:t>CWh£l©u</a:t>
            </a:r>
            <a:r>
              <a:rPr lang="en-IN" dirty="0"/>
              <a:t> </a:t>
            </a:r>
            <a:r>
              <a:rPr lang="en-IN" dirty="0" err="1"/>
              <a:t>NkúRô`m</a:t>
            </a:r>
            <a:r>
              <a:rPr lang="en-IN" dirty="0"/>
              <a:t> G]</a:t>
            </a:r>
            <a:r>
              <a:rPr lang="en-IN" dirty="0" err="1"/>
              <a:t>dÏj</a:t>
            </a:r>
            <a:r>
              <a:rPr lang="en-IN" dirty="0"/>
              <a:t> </a:t>
            </a:r>
            <a:r>
              <a:rPr lang="en-IN" dirty="0" err="1"/>
              <a:t>RkRôúW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9A317-EAED-4D68-9CCD-E18731CFC726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B®«]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ùNnÕ</a:t>
            </a:r>
            <a:endParaRPr lang="en-IN" dirty="0"/>
          </a:p>
          <a:p>
            <a:r>
              <a:rPr lang="en-IN" dirty="0"/>
              <a:t>Au× YN]</a:t>
            </a:r>
            <a:r>
              <a:rPr lang="en-IN" dirty="0" err="1"/>
              <a:t>jRôp</a:t>
            </a:r>
            <a:r>
              <a:rPr lang="en-IN" dirty="0"/>
              <a:t> </a:t>
            </a:r>
            <a:r>
              <a:rPr lang="en-IN" dirty="0" err="1"/>
              <a:t>SPjÕ¡u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617FF-73BF-4F12-B6C2-0509F214F43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dLôLúY</a:t>
            </a:r>
            <a:r>
              <a:rPr lang="en-IN" dirty="0"/>
              <a:t> </a:t>
            </a:r>
            <a:r>
              <a:rPr lang="en-IN" dirty="0" err="1"/>
              <a:t>LôVlThPôo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úSônLs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84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2020-12-15T11:14:10Z</dcterms:modified>
</cp:coreProperties>
</file>